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EF2DD-FD17-4BAE-A9DE-1C6C90820FCD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0ABA9-70EA-48B8-B599-B9D6AD6A3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85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2953B-C052-4956-90C8-A1271F1B8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D4DD25-CDAA-4F84-A928-E20B8FF04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80C57E-7A31-422D-B2E6-E3C2981C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83004-CAAE-451E-99F5-6EEF02F3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7AF0A-9F02-452D-9854-EFB6A832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84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7ECB4-1232-4193-8E56-BB2CB4BB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931191-DF5C-464C-89C0-5802B6478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230E20-E341-4D1C-9DC9-C6134B0A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A25EDC-DF46-412B-9E3C-4AD60475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424467-82CB-47FB-AE1A-871ED95C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1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3AA51C-9CE9-4133-B64A-9C0DA3023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818476-4E46-42A8-9635-A8B02B2F5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1CADC-A1FC-401B-9EF7-3FD0BA40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ABA099-3E31-4302-ABB3-477A9511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190A3-92A1-4146-80E5-9FF922E5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43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9CDF2-9BD6-42A1-833B-3F9D6AA2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ECDE80-F60F-4669-BEDC-D0458F57B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13F5-95BF-4FE5-BBF8-AF9F485B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64195-AA2C-4D05-8E5A-9AB99D50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DCD99F-2857-4D2F-BFF7-DC164A29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2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325A4-B4E8-4D37-A91B-C48D06EA5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5BBFA-63DA-4ECC-8745-FEA7F3034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0AE9C4-83DE-4C65-91FF-6A52A637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ED0B9-3427-4572-BBF2-31DC0296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DDBDB-A773-433B-B671-CC39AACA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0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F2BD3-A6C2-4D5F-BC5F-DE5A06B6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614A3-DB8D-4290-8BCF-1A210303D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515F4C-6A79-4479-A385-86501D98E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AB6323-1E03-4624-ADB6-EB287991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486767-355A-4C46-A03A-192801C5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89205F-E8AE-4CEF-A8C7-2FDD9271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C8225-90B9-4D66-A08A-EA1790F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13742-DCEB-4B7D-A637-8626BD55E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84A628-B8D0-4DFF-BDB8-CB4C0A2DD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3D3149-A231-4870-BF9F-4419B719A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4C198E-073E-4F9F-B66A-D54677D9B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CEBE99-B79C-4958-8E93-D7E41345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5AACE3-3192-4F62-BC8E-C11C9C4D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1DEC64-1772-44DD-998B-F518ED5E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0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B4590-ECEC-46A3-9CD0-80963F570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1BD3CE-22A8-4F2B-A8C3-03064C9F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0D44DB-8DA1-448A-BE06-9A99A019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D929A3-A26D-4B0B-981B-2EE06D57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0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15C17B-B35A-4A1D-ACC2-BBC4CD69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985857-B00A-4BD4-AD8A-915605D6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E219A0-E643-4286-B883-33A63F24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32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4B318-B2FB-4E09-8E5D-4966BDC0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D0097-BEF4-4C95-B013-8E11298E0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37D00C-1873-4525-A9A0-3FD28E4B7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AD4BE7-0496-478C-B525-C06BFDDB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756E5C-F6D0-47E9-B709-AF6E9DF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CB2106-2E3B-4246-839D-8F46205D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1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0490A-D76F-486D-8B74-EA19BE03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B622C-F333-43C9-8898-C1A9BF736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B244F0-4297-49A5-B4FC-E6D8F6F99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B2FCD2-63A0-44F8-BD05-46C879FD2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B3757E-04A0-4D5F-BEB9-596364CA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860105-45A7-4998-8D06-AF9E8611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92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AB07D-5DF3-4282-965F-0832D90A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C7F94-2201-49B2-970C-56154EC28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21F22-1B0D-4C9C-B636-FFF4CF07B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C6242-F214-4E1F-9BD2-63ABF295029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B6683-FECB-42B7-8740-DA964CAF7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6CD34-C214-4FFA-961A-E22E92930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E78EE-DE88-47AF-A8A3-5F745181F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20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F87F45-1977-41F2-BB39-EDE71BECA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BE219-1FF7-42E2-9FAD-9693C63BC04B}"/>
              </a:ext>
            </a:extLst>
          </p:cNvPr>
          <p:cNvSpPr txBox="1"/>
          <p:nvPr/>
        </p:nvSpPr>
        <p:spPr>
          <a:xfrm>
            <a:off x="1384851" y="119270"/>
            <a:ext cx="104625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МКҚК «</a:t>
            </a:r>
            <a:r>
              <a:rPr lang="kk-KZ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Росинка</a:t>
            </a:r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</a:t>
            </a:r>
            <a:r>
              <a:rPr lang="ru-RU" sz="3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бөбекжай-бақшасы</a:t>
            </a:r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</a:p>
          <a:p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3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Республикалық</a:t>
            </a:r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пилоттық</a:t>
            </a:r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жоба</a:t>
            </a:r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«</a:t>
            </a:r>
            <a:r>
              <a:rPr lang="ru-RU" sz="3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Тілге</a:t>
            </a:r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бойлау</a:t>
            </a:r>
            <a:r>
              <a:rPr lang="ru-RU" sz="3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2033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01C65E-109A-425F-ACDE-6C83551E5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8379FD-D005-4CB3-A111-BD76B85AB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4399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37633A-19DF-42FA-8A85-CEC9EC479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8887"/>
            <a:ext cx="6096000" cy="4399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789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9B148-618D-47B9-B6B6-F8D6EE350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119269"/>
            <a:ext cx="6215270" cy="4784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80C38-60A8-4C01-8078-5E5658101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39" y="1769613"/>
            <a:ext cx="5711687" cy="4876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4564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D35EA8-2B9B-409A-9E65-195F5DB31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1" y="198782"/>
            <a:ext cx="7116417" cy="5155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08A402-868D-4431-948E-CF0D4B41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665" y="1133059"/>
            <a:ext cx="4068948" cy="5353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840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02934-1D00-4747-AFE7-C10482C43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9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9419C-B7F9-4B00-ACD4-B8F225B33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6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3D027A-B9A5-44FE-94D6-647D816E3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92"/>
            <a:ext cx="6562524" cy="4214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1C1B8-A103-406A-B581-1D10A9AAA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24" y="2107095"/>
            <a:ext cx="5618922" cy="4499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633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EDABB7-FD39-4C77-A396-186E8F4D4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265043"/>
            <a:ext cx="5867193" cy="4604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D53BE4-FF38-48BC-8C78-BA2470D61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326"/>
            <a:ext cx="5963478" cy="4604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6412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згуль\Desktop\IMG-20150328-WA0005.jpg">
            <a:extLst>
              <a:ext uri="{FF2B5EF4-FFF2-40B4-BE49-F238E27FC236}">
                <a16:creationId xmlns:a16="http://schemas.microsoft.com/office/drawing/2014/main" id="{7A208647-4049-4E48-875F-A0FFB98F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0"/>
            <a:ext cx="12099235" cy="6765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01736D-9CE0-4A42-B3BF-EE17DD9B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0023" y="356746"/>
            <a:ext cx="732512" cy="658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836E81-1861-4C1B-82F8-5095CD214FC9}"/>
              </a:ext>
            </a:extLst>
          </p:cNvPr>
          <p:cNvSpPr/>
          <p:nvPr/>
        </p:nvSpPr>
        <p:spPr>
          <a:xfrm>
            <a:off x="9622907" y="356746"/>
            <a:ext cx="21187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МКҚК “Росинка”</a:t>
            </a:r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бөбекжай-балабақшасы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SC_3752">
            <a:extLst>
              <a:ext uri="{FF2B5EF4-FFF2-40B4-BE49-F238E27FC236}">
                <a16:creationId xmlns:a16="http://schemas.microsoft.com/office/drawing/2014/main" id="{970DA035-1167-4CD0-BFE8-B3219038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20034" y="1550750"/>
            <a:ext cx="2448272" cy="1455047"/>
          </a:xfrm>
          <a:prstGeom prst="roundRect">
            <a:avLst>
              <a:gd name="adj" fmla="val 16667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4971B-D92F-411F-B2B6-991B18CC9BDD}"/>
              </a:ext>
            </a:extLst>
          </p:cNvPr>
          <p:cNvSpPr/>
          <p:nvPr/>
        </p:nvSpPr>
        <p:spPr>
          <a:xfrm>
            <a:off x="529885" y="356746"/>
            <a:ext cx="29419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Отбасы – адам өмірінің тамаша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жақтары жүзеге асыратын...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Адамның ең басты шаттығы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болып саналатын балалардың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өсіп, өмір сүретін орны.         </a:t>
            </a:r>
            <a:r>
              <a:rPr kumimoji="0" lang="kk-KZ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               А.С.Макаренко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78D85-B626-4F2F-8505-83C12D9FFBA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9" y="2401250"/>
            <a:ext cx="2448272" cy="2314901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B1B547-1E43-451C-B93E-43AA1CF2DD3D}"/>
              </a:ext>
            </a:extLst>
          </p:cNvPr>
          <p:cNvSpPr/>
          <p:nvPr/>
        </p:nvSpPr>
        <p:spPr>
          <a:xfrm>
            <a:off x="662609" y="5159051"/>
            <a:ext cx="2941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Адам өміріндегі ең үлкен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қуаныш – бала сүю.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       </a:t>
            </a: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Б.Момышұлы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E66D3F-8700-4500-82A0-DE63A4B1D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73" t="6399" r="11328" b="6149"/>
          <a:stretch/>
        </p:blipFill>
        <p:spPr>
          <a:xfrm>
            <a:off x="4623798" y="336489"/>
            <a:ext cx="2664295" cy="3046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66259A-5312-423A-9519-DA396C97FA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81" t="5145" r="11349" b="4806"/>
          <a:stretch/>
        </p:blipFill>
        <p:spPr>
          <a:xfrm>
            <a:off x="4551789" y="3429000"/>
            <a:ext cx="2808312" cy="2980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C:\Users\Альбина\Documents\ВСЕ КАРТИНКИ\казахские костюмы\1332657899_mal.jpg">
            <a:extLst>
              <a:ext uri="{FF2B5EF4-FFF2-40B4-BE49-F238E27FC236}">
                <a16:creationId xmlns:a16="http://schemas.microsoft.com/office/drawing/2014/main" id="{80714BF2-E412-493B-82E6-DA558BE90616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87938" y="4716151"/>
            <a:ext cx="1160736" cy="1760219"/>
          </a:xfrm>
          <a:prstGeom prst="rect">
            <a:avLst/>
          </a:prstGeom>
          <a:noFill/>
        </p:spPr>
      </p:pic>
      <p:sp>
        <p:nvSpPr>
          <p:cNvPr id="13" name="Блок-схема: перфолента 12">
            <a:extLst>
              <a:ext uri="{FF2B5EF4-FFF2-40B4-BE49-F238E27FC236}">
                <a16:creationId xmlns:a16="http://schemas.microsoft.com/office/drawing/2014/main" id="{71D10230-8C8E-4E02-A720-81860EF31E74}"/>
              </a:ext>
            </a:extLst>
          </p:cNvPr>
          <p:cNvSpPr/>
          <p:nvPr/>
        </p:nvSpPr>
        <p:spPr>
          <a:xfrm>
            <a:off x="8897177" y="3410458"/>
            <a:ext cx="2632214" cy="1146089"/>
          </a:xfrm>
          <a:prstGeom prst="flowChartPunchedTap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Баланың басты ұстазы -  ата-ана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згуль\Desktop\IMG-20150328-WA0005.jpg">
            <a:extLst>
              <a:ext uri="{FF2B5EF4-FFF2-40B4-BE49-F238E27FC236}">
                <a16:creationId xmlns:a16="http://schemas.microsoft.com/office/drawing/2014/main" id="{937E6F24-1367-42E8-8293-64E667AE0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47"/>
            <a:ext cx="12221835" cy="6855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C06AD8-7789-4789-B8BF-FB75E8DC6F45}"/>
              </a:ext>
            </a:extLst>
          </p:cNvPr>
          <p:cNvSpPr/>
          <p:nvPr/>
        </p:nvSpPr>
        <p:spPr>
          <a:xfrm>
            <a:off x="6402036" y="1217509"/>
            <a:ext cx="3344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ятиугольник 11">
            <a:extLst>
              <a:ext uri="{FF2B5EF4-FFF2-40B4-BE49-F238E27FC236}">
                <a16:creationId xmlns:a16="http://schemas.microsoft.com/office/drawing/2014/main" id="{F6A0214F-171E-475E-9E48-1DBE41C34BB2}"/>
              </a:ext>
            </a:extLst>
          </p:cNvPr>
          <p:cNvSpPr/>
          <p:nvPr/>
        </p:nvSpPr>
        <p:spPr>
          <a:xfrm rot="5400000">
            <a:off x="235549" y="1469015"/>
            <a:ext cx="2610018" cy="2150956"/>
          </a:xfrm>
          <a:prstGeom prst="homePlat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0AF52-C1D9-4877-B81D-5B55D0D9FEE1}"/>
              </a:ext>
            </a:extLst>
          </p:cNvPr>
          <p:cNvSpPr txBox="1"/>
          <p:nvPr/>
        </p:nvSpPr>
        <p:spPr>
          <a:xfrm>
            <a:off x="351059" y="1703998"/>
            <a:ext cx="23763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Әке тәрбиеші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Отбасында әке де баланың жай-күйін қадағалауды теңдей бөлісе алады.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Пятиугольник 18">
            <a:extLst>
              <a:ext uri="{FF2B5EF4-FFF2-40B4-BE49-F238E27FC236}">
                <a16:creationId xmlns:a16="http://schemas.microsoft.com/office/drawing/2014/main" id="{14B8909A-7400-41DD-940B-F016852830A7}"/>
              </a:ext>
            </a:extLst>
          </p:cNvPr>
          <p:cNvSpPr/>
          <p:nvPr/>
        </p:nvSpPr>
        <p:spPr>
          <a:xfrm rot="5400000">
            <a:off x="982464" y="4054106"/>
            <a:ext cx="2521153" cy="2079177"/>
          </a:xfrm>
          <a:prstGeom prst="homePlat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CEF2D-AC3D-45B8-8303-8A8F26E45BAE}"/>
              </a:ext>
            </a:extLst>
          </p:cNvPr>
          <p:cNvSpPr txBox="1"/>
          <p:nvPr/>
        </p:nvSpPr>
        <p:spPr>
          <a:xfrm>
            <a:off x="1139948" y="4287365"/>
            <a:ext cx="21827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Әке дос, тәлімгер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Сіздің ұлыңыз-сіздің айнаңыз. Оған лайықты мысал болыңыз!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F622106-9540-464C-AE25-173F55FCC99B}"/>
              </a:ext>
            </a:extLst>
          </p:cNvPr>
          <p:cNvSpPr/>
          <p:nvPr/>
        </p:nvSpPr>
        <p:spPr>
          <a:xfrm>
            <a:off x="4659511" y="1306914"/>
            <a:ext cx="2743000" cy="1942334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Жақсы перзент – ата –ана қолындағы аманат.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B75D38-C94C-43A9-90B5-24A3B07A743A}"/>
              </a:ext>
            </a:extLst>
          </p:cNvPr>
          <p:cNvSpPr/>
          <p:nvPr/>
        </p:nvSpPr>
        <p:spPr>
          <a:xfrm>
            <a:off x="4580131" y="3747665"/>
            <a:ext cx="3031737" cy="2179502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Әкеге қарап ұл өсер,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Шешеге қарап қыз өсер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ятиугольник 24">
            <a:extLst>
              <a:ext uri="{FF2B5EF4-FFF2-40B4-BE49-F238E27FC236}">
                <a16:creationId xmlns:a16="http://schemas.microsoft.com/office/drawing/2014/main" id="{002754A5-499E-4BAE-9A1B-B0679CB0DD21}"/>
              </a:ext>
            </a:extLst>
          </p:cNvPr>
          <p:cNvSpPr/>
          <p:nvPr/>
        </p:nvSpPr>
        <p:spPr>
          <a:xfrm rot="5400000">
            <a:off x="9578223" y="641539"/>
            <a:ext cx="2469904" cy="2075270"/>
          </a:xfrm>
          <a:prstGeom prst="homePlat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AC8A8-B621-4C56-85C3-1BB10CD4F799}"/>
              </a:ext>
            </a:extLst>
          </p:cNvPr>
          <p:cNvSpPr txBox="1"/>
          <p:nvPr/>
        </p:nvSpPr>
        <p:spPr>
          <a:xfrm>
            <a:off x="9750628" y="762429"/>
            <a:ext cx="2090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«Жақсы ана болу – балаңызға деген құрметіңіз, балаңыздың сізге деген құрметі»</a:t>
            </a:r>
          </a:p>
        </p:txBody>
      </p:sp>
      <p:sp>
        <p:nvSpPr>
          <p:cNvPr id="12" name="Пятиугольник 26">
            <a:extLst>
              <a:ext uri="{FF2B5EF4-FFF2-40B4-BE49-F238E27FC236}">
                <a16:creationId xmlns:a16="http://schemas.microsoft.com/office/drawing/2014/main" id="{FCDA2A81-90F6-41FE-9AA3-A7844F05A024}"/>
              </a:ext>
            </a:extLst>
          </p:cNvPr>
          <p:cNvSpPr/>
          <p:nvPr/>
        </p:nvSpPr>
        <p:spPr>
          <a:xfrm rot="5400000">
            <a:off x="7871836" y="3716363"/>
            <a:ext cx="2983622" cy="2049392"/>
          </a:xfrm>
          <a:prstGeom prst="homePlat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D6C8FD-E00E-4726-9B48-7565400E4BA5}"/>
              </a:ext>
            </a:extLst>
          </p:cNvPr>
          <p:cNvSpPr txBox="1"/>
          <p:nvPr/>
        </p:nvSpPr>
        <p:spPr>
          <a:xfrm>
            <a:off x="8290274" y="3529578"/>
            <a:ext cx="20788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Ана өмірдің қайнар бастауы. Ана-ақылды тәлімгер. Ана-бала бақытының бағбаны. Ана өз басын, өз денсаулығын ұмытып, өзгелердің қамын жеуді бәрімізге үйретуші. </a:t>
            </a:r>
          </a:p>
        </p:txBody>
      </p:sp>
      <p:pic>
        <p:nvPicPr>
          <p:cNvPr id="14" name="Picture 4" descr="C:\Users\Альбина\Pictures\251.png">
            <a:extLst>
              <a:ext uri="{FF2B5EF4-FFF2-40B4-BE49-F238E27FC236}">
                <a16:creationId xmlns:a16="http://schemas.microsoft.com/office/drawing/2014/main" id="{CEC49231-D441-4F23-BAAA-3CBD8071E14C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728" y="4671130"/>
            <a:ext cx="1586213" cy="1767798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B0A20D-60F2-4DD0-B59C-2D39C9074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5" t="6586" r="2279" b="6448"/>
          <a:stretch/>
        </p:blipFill>
        <p:spPr>
          <a:xfrm rot="16200000">
            <a:off x="10349304" y="4928988"/>
            <a:ext cx="1816609" cy="1515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84C2B12-94CB-4905-8EE4-8B830E014E44}"/>
              </a:ext>
            </a:extLst>
          </p:cNvPr>
          <p:cNvSpPr/>
          <p:nvPr/>
        </p:nvSpPr>
        <p:spPr>
          <a:xfrm>
            <a:off x="268444" y="305449"/>
            <a:ext cx="35122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Баланың</a:t>
            </a:r>
            <a:endParaRPr kumimoji="0" lang="ru-RU" sz="2800" b="1" i="1" u="none" strike="noStrike" kern="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C10FE42-338A-494B-86F8-A84D698F098B}"/>
              </a:ext>
            </a:extLst>
          </p:cNvPr>
          <p:cNvSpPr/>
          <p:nvPr/>
        </p:nvSpPr>
        <p:spPr>
          <a:xfrm>
            <a:off x="3934826" y="285277"/>
            <a:ext cx="40423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1" u="none" strike="noStrike" kern="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басты ұстазы</a:t>
            </a:r>
            <a:endParaRPr kumimoji="0" lang="ru-RU" sz="2800" b="1" i="1" u="none" strike="noStrike" kern="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99E1884-C3C4-4864-9A43-65E4E4F36E87}"/>
              </a:ext>
            </a:extLst>
          </p:cNvPr>
          <p:cNvSpPr/>
          <p:nvPr/>
        </p:nvSpPr>
        <p:spPr>
          <a:xfrm>
            <a:off x="7138919" y="323796"/>
            <a:ext cx="35122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1" u="none" strike="noStrike" kern="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ата-ана</a:t>
            </a:r>
            <a:endParaRPr kumimoji="0" lang="ru-RU" sz="2800" b="1" i="1" u="none" strike="noStrike" kern="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1147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338516-BB8D-43B5-B66E-1B0E6E836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313081"/>
            <a:ext cx="5539410" cy="623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E119A-511E-4A36-A5FE-4C3C00577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8" y="313081"/>
            <a:ext cx="5539411" cy="623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5280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згуль\Desktop\IMG-20150328-WA0005.jpg">
            <a:extLst>
              <a:ext uri="{FF2B5EF4-FFF2-40B4-BE49-F238E27FC236}">
                <a16:creationId xmlns:a16="http://schemas.microsoft.com/office/drawing/2014/main" id="{0A3C729E-E7EF-41DC-8CF1-1840CDE7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7" y="57375"/>
            <a:ext cx="12192001" cy="6596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723736-5372-4E55-A820-3574009CEB39}"/>
              </a:ext>
            </a:extLst>
          </p:cNvPr>
          <p:cNvSpPr/>
          <p:nvPr/>
        </p:nvSpPr>
        <p:spPr>
          <a:xfrm>
            <a:off x="7344046" y="811057"/>
            <a:ext cx="3315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470683-8AF4-4411-B89B-9DDC541D6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4" t="2315" r="75993" b="6970"/>
          <a:stretch/>
        </p:blipFill>
        <p:spPr>
          <a:xfrm rot="5400000">
            <a:off x="10000638" y="-1043626"/>
            <a:ext cx="307001" cy="32365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170D1C-F070-4220-AF99-2DA410370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2" t="6361" r="12411" b="17379"/>
          <a:stretch/>
        </p:blipFill>
        <p:spPr>
          <a:xfrm>
            <a:off x="8874875" y="1105972"/>
            <a:ext cx="2813507" cy="18128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881754-0EF3-42C7-A57C-78B0B9079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4" t="2315" r="75993" b="6970"/>
          <a:stretch/>
        </p:blipFill>
        <p:spPr>
          <a:xfrm rot="5400000">
            <a:off x="10096469" y="4457008"/>
            <a:ext cx="369472" cy="3179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0C8774-933A-400C-B2F8-73597C98EE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80" t="6908" r="12803" b="6379"/>
          <a:stretch/>
        </p:blipFill>
        <p:spPr>
          <a:xfrm>
            <a:off x="8874875" y="3518341"/>
            <a:ext cx="2897537" cy="17401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EDAA5E-3573-431C-B124-B549323709AD}"/>
              </a:ext>
            </a:extLst>
          </p:cNvPr>
          <p:cNvSpPr/>
          <p:nvPr/>
        </p:nvSpPr>
        <p:spPr>
          <a:xfrm>
            <a:off x="224728" y="574648"/>
            <a:ext cx="37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400" b="1" i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Тақырыбы: «Менің Отаным»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400" b="1" i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«Моя Родина»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042ECD-8833-470B-8688-53A0DB4993F3}"/>
              </a:ext>
            </a:extLst>
          </p:cNvPr>
          <p:cNvSpPr/>
          <p:nvPr/>
        </p:nvSpPr>
        <p:spPr>
          <a:xfrm>
            <a:off x="447433" y="1690263"/>
            <a:ext cx="33156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alt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Отан – Родина</a:t>
            </a:r>
            <a:r>
              <a:rPr lang="kk-KZ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</a:t>
            </a:r>
            <a:r>
              <a:rPr lang="kk-KZ" alt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Қазақстан – Казахстан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alt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Мақтанамын - Горжусь</a:t>
            </a:r>
            <a:r>
              <a:rPr lang="kk-KZ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alt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Мынау -ауыл – Это – село                            Жақсы көремін – Люблю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Мынау – менің Отаным Это – моя Родина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8F8E19-8B6C-4074-ADB6-08FAECDAAE50}"/>
              </a:ext>
            </a:extLst>
          </p:cNvPr>
          <p:cNvSpPr/>
          <p:nvPr/>
        </p:nvSpPr>
        <p:spPr>
          <a:xfrm>
            <a:off x="320859" y="3759584"/>
            <a:ext cx="356877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Күнделікті қайталайтын сөздер:</a:t>
            </a:r>
            <a:endParaRPr lang="ru-RU" altLang="ru-RU" sz="1400" dirty="0"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endParaRPr lang="ru-RU" altLang="ru-RU" sz="12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Сенің атың кім? – Как тебя  зовут?   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Менің атым..... – Меня зовут....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Күз – Осень                                                       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Суық – Холодно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Мынау – Это                                                 Жапырақ – Листья                                               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Мынау – Это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Менің Отаным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Моя Родина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Алма тәтті – Яблоко вкусное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  <a:tab pos="906463" algn="ctr"/>
              </a:tabLst>
            </a:pPr>
            <a:r>
              <a:rPr lang="kk-KZ" alt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Мен алма жеймін – Я буду есть яблоко.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483F17-47A2-4124-B7C9-AF565D45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73" t="6399" r="11328" b="6149"/>
          <a:stretch/>
        </p:blipFill>
        <p:spPr>
          <a:xfrm>
            <a:off x="4125241" y="89988"/>
            <a:ext cx="3530667" cy="2767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A82860-8F97-42E3-A404-C129CAF0AB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81" t="5145" r="11349" b="4806"/>
          <a:stretch/>
        </p:blipFill>
        <p:spPr>
          <a:xfrm>
            <a:off x="4351562" y="3319133"/>
            <a:ext cx="3226071" cy="2493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9724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A8290E-C502-4834-BB8A-279F95DC8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3"/>
            <a:ext cx="6858002" cy="12192000"/>
          </a:xfrm>
          <a:prstGeom prst="rect">
            <a:avLst/>
          </a:prstGeom>
          <a:ln w="1270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34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9305ED-A18C-473A-99F5-07288D669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188843"/>
            <a:ext cx="5660100" cy="648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28775-E3A0-4E65-8DFB-EA43AA75B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06" y="188843"/>
            <a:ext cx="5660101" cy="6447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449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0828A-378E-4C09-80DC-923136179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2037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40861E-DDD3-4B02-9119-3531034C6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354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DA653A-003A-4244-9178-AEFFC6955A4E}"/>
              </a:ext>
            </a:extLst>
          </p:cNvPr>
          <p:cNvSpPr/>
          <p:nvPr/>
        </p:nvSpPr>
        <p:spPr>
          <a:xfrm>
            <a:off x="106017" y="-4591288"/>
            <a:ext cx="12192000" cy="1089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 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</a:t>
            </a:r>
          </a:p>
          <a:p>
            <a:r>
              <a:rPr lang="ru-RU" dirty="0"/>
              <a:t>       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                 </a:t>
            </a:r>
          </a:p>
          <a:p>
            <a:r>
              <a:rPr lang="ru-RU" dirty="0"/>
              <a:t> 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       </a:t>
            </a:r>
            <a:r>
              <a:rPr lang="ru-RU" b="1" u="sng" dirty="0" err="1"/>
              <a:t>Қыркүйек</a:t>
            </a:r>
            <a:r>
              <a:rPr lang="ru-RU" b="1" u="sng" dirty="0"/>
              <a:t> </a:t>
            </a:r>
            <a:r>
              <a:rPr lang="ru-RU" b="1" u="sng" dirty="0" err="1"/>
              <a:t>айында</a:t>
            </a:r>
            <a:r>
              <a:rPr lang="ru-RU" b="1" u="sng" dirty="0"/>
              <a:t> </a:t>
            </a:r>
            <a:r>
              <a:rPr lang="ru-RU" b="1" u="sng" dirty="0" err="1"/>
              <a:t>меңгерілетін</a:t>
            </a:r>
            <a:r>
              <a:rPr lang="ru-RU" b="1" u="sng" dirty="0"/>
              <a:t> </a:t>
            </a:r>
            <a:r>
              <a:rPr lang="ru-RU" b="1" u="sng" dirty="0" err="1"/>
              <a:t>жаңа</a:t>
            </a:r>
            <a:r>
              <a:rPr lang="ru-RU" b="1" u="sng" dirty="0"/>
              <a:t> </a:t>
            </a:r>
            <a:r>
              <a:rPr lang="ru-RU" b="1" u="sng" dirty="0" err="1"/>
              <a:t>сөздер</a:t>
            </a:r>
            <a:endParaRPr lang="ru-RU" b="1" u="sng" dirty="0"/>
          </a:p>
          <a:p>
            <a:endParaRPr lang="ru-RU" dirty="0"/>
          </a:p>
          <a:p>
            <a:r>
              <a:rPr lang="ru-RU" b="1" dirty="0"/>
              <a:t>                                    </a:t>
            </a:r>
            <a:r>
              <a:rPr lang="ru-RU" b="1" u="sng" dirty="0" err="1"/>
              <a:t>Тақырыбы</a:t>
            </a:r>
            <a:r>
              <a:rPr lang="ru-RU" b="1" u="sng" dirty="0"/>
              <a:t>: «</a:t>
            </a:r>
            <a:r>
              <a:rPr lang="ru-RU" b="1" u="sng" dirty="0" err="1"/>
              <a:t>Балабақша</a:t>
            </a:r>
            <a:r>
              <a:rPr lang="ru-RU" b="1" u="sng" dirty="0"/>
              <a:t>. </a:t>
            </a:r>
            <a:r>
              <a:rPr lang="ru-RU" b="1" u="sng" dirty="0" err="1"/>
              <a:t>Менің</a:t>
            </a:r>
            <a:r>
              <a:rPr lang="ru-RU" b="1" u="sng" dirty="0"/>
              <a:t> </a:t>
            </a:r>
            <a:r>
              <a:rPr lang="ru-RU" b="1" u="sng" dirty="0" err="1"/>
              <a:t>тобым</a:t>
            </a:r>
            <a:r>
              <a:rPr lang="ru-RU" b="1" u="sng" dirty="0"/>
              <a:t>»  - «Детский сад. Моя группа»</a:t>
            </a:r>
          </a:p>
          <a:p>
            <a:endParaRPr lang="ru-RU" dirty="0"/>
          </a:p>
          <a:p>
            <a:r>
              <a:rPr lang="ru-RU" dirty="0" err="1"/>
              <a:t>Балабақша</a:t>
            </a:r>
            <a:r>
              <a:rPr lang="ru-RU" dirty="0"/>
              <a:t> – Детский сад         </a:t>
            </a:r>
            <a:r>
              <a:rPr lang="ru-RU" dirty="0" err="1"/>
              <a:t>Тәрбиеші</a:t>
            </a:r>
            <a:r>
              <a:rPr lang="ru-RU" dirty="0"/>
              <a:t> – Воспитатель              </a:t>
            </a:r>
            <a:r>
              <a:rPr lang="ru-RU" dirty="0" err="1"/>
              <a:t>Дос</a:t>
            </a:r>
            <a:r>
              <a:rPr lang="ru-RU" dirty="0"/>
              <a:t> – Друг        </a:t>
            </a:r>
            <a:r>
              <a:rPr lang="ru-RU" dirty="0" err="1"/>
              <a:t>Отыр</a:t>
            </a:r>
            <a:r>
              <a:rPr lang="ru-RU" dirty="0"/>
              <a:t> – Сидеть, садиться</a:t>
            </a:r>
          </a:p>
          <a:p>
            <a:r>
              <a:rPr lang="ru-RU" dirty="0"/>
              <a:t>  </a:t>
            </a:r>
            <a:r>
              <a:rPr lang="ru-RU" dirty="0" err="1"/>
              <a:t>Ойнаймын</a:t>
            </a:r>
            <a:r>
              <a:rPr lang="ru-RU" dirty="0"/>
              <a:t> – Играю              </a:t>
            </a:r>
            <a:r>
              <a:rPr lang="ru-RU" dirty="0" err="1"/>
              <a:t>Тұр</a:t>
            </a:r>
            <a:r>
              <a:rPr lang="ru-RU" dirty="0"/>
              <a:t> – Стоять, встать                </a:t>
            </a:r>
            <a:r>
              <a:rPr lang="ru-RU" dirty="0" err="1"/>
              <a:t>Секір</a:t>
            </a:r>
            <a:r>
              <a:rPr lang="ru-RU" dirty="0"/>
              <a:t>  - Прыгать           </a:t>
            </a:r>
            <a:r>
              <a:rPr lang="ru-RU" dirty="0" err="1"/>
              <a:t>Ұйықта</a:t>
            </a:r>
            <a:r>
              <a:rPr lang="ru-RU" dirty="0"/>
              <a:t> - Спать</a:t>
            </a:r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                                                                   </a:t>
            </a:r>
            <a:r>
              <a:rPr lang="ru-RU" b="1" u="sng" dirty="0"/>
              <a:t>  </a:t>
            </a:r>
            <a:r>
              <a:rPr lang="ru-RU" b="1" u="sng" dirty="0" err="1"/>
              <a:t>Тақырыбы</a:t>
            </a:r>
            <a:r>
              <a:rPr lang="ru-RU" b="1" u="sng" dirty="0"/>
              <a:t>: «</a:t>
            </a:r>
            <a:r>
              <a:rPr lang="ru-RU" b="1" u="sng" dirty="0" err="1"/>
              <a:t>Отбасы</a:t>
            </a:r>
            <a:r>
              <a:rPr lang="ru-RU" b="1" u="sng" dirty="0"/>
              <a:t>»  - «Семья»</a:t>
            </a:r>
          </a:p>
          <a:p>
            <a:endParaRPr lang="ru-RU" dirty="0"/>
          </a:p>
          <a:p>
            <a:r>
              <a:rPr lang="ru-RU" dirty="0"/>
              <a:t> Ана - Мама              </a:t>
            </a:r>
            <a:r>
              <a:rPr lang="ru-RU" dirty="0" err="1"/>
              <a:t>Әке</a:t>
            </a:r>
            <a:r>
              <a:rPr lang="ru-RU" dirty="0"/>
              <a:t> - Папа                 </a:t>
            </a:r>
            <a:r>
              <a:rPr lang="ru-RU" dirty="0" err="1"/>
              <a:t>Әже</a:t>
            </a:r>
            <a:r>
              <a:rPr lang="ru-RU" dirty="0"/>
              <a:t> – Бабушка                         </a:t>
            </a:r>
            <a:r>
              <a:rPr lang="ru-RU" dirty="0" err="1"/>
              <a:t>Ата</a:t>
            </a:r>
            <a:r>
              <a:rPr lang="ru-RU" dirty="0"/>
              <a:t> - Дедушка                       </a:t>
            </a:r>
            <a:r>
              <a:rPr lang="ru-RU" dirty="0" err="1"/>
              <a:t>Жақсы</a:t>
            </a:r>
            <a:r>
              <a:rPr lang="ru-RU" dirty="0"/>
              <a:t> </a:t>
            </a:r>
            <a:r>
              <a:rPr lang="ru-RU" dirty="0" err="1"/>
              <a:t>көремін</a:t>
            </a:r>
            <a:r>
              <a:rPr lang="ru-RU" dirty="0"/>
              <a:t> – Люблю</a:t>
            </a:r>
          </a:p>
          <a:p>
            <a:r>
              <a:rPr lang="ru-RU" dirty="0"/>
              <a:t> </a:t>
            </a:r>
            <a:r>
              <a:rPr lang="ru-RU" dirty="0" err="1"/>
              <a:t>Аға</a:t>
            </a:r>
            <a:r>
              <a:rPr lang="ru-RU" dirty="0"/>
              <a:t> –Брат             </a:t>
            </a:r>
            <a:r>
              <a:rPr lang="ru-RU" dirty="0" err="1"/>
              <a:t>Әпке</a:t>
            </a:r>
            <a:r>
              <a:rPr lang="ru-RU" dirty="0"/>
              <a:t> – Сестра            </a:t>
            </a:r>
            <a:r>
              <a:rPr lang="ru-RU" dirty="0" err="1"/>
              <a:t>Ақылды</a:t>
            </a:r>
            <a:r>
              <a:rPr lang="ru-RU" dirty="0"/>
              <a:t> – Умный               </a:t>
            </a:r>
            <a:r>
              <a:rPr lang="ru-RU" dirty="0" err="1"/>
              <a:t>Мейірімді</a:t>
            </a:r>
            <a:r>
              <a:rPr lang="ru-RU" dirty="0"/>
              <a:t> – Добрый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     </a:t>
            </a:r>
            <a:r>
              <a:rPr lang="ru-RU" b="1" u="sng" dirty="0" err="1"/>
              <a:t>Тақырыбы</a:t>
            </a:r>
            <a:r>
              <a:rPr lang="ru-RU" b="1" u="sng" dirty="0"/>
              <a:t>: «</a:t>
            </a:r>
            <a:r>
              <a:rPr lang="ru-RU" b="1" u="sng" dirty="0" err="1"/>
              <a:t>Ойыншық</a:t>
            </a:r>
            <a:r>
              <a:rPr lang="ru-RU" b="1" u="sng" dirty="0"/>
              <a:t>»  - «Игрушка»</a:t>
            </a:r>
          </a:p>
          <a:p>
            <a:r>
              <a:rPr lang="ru-RU" dirty="0" err="1"/>
              <a:t>Қуыршақ</a:t>
            </a:r>
            <a:r>
              <a:rPr lang="ru-RU" dirty="0"/>
              <a:t> – Кукла               </a:t>
            </a:r>
            <a:r>
              <a:rPr lang="ru-RU" dirty="0" err="1"/>
              <a:t>Ойыншық</a:t>
            </a:r>
            <a:r>
              <a:rPr lang="ru-RU" dirty="0"/>
              <a:t> - Игрушка               </a:t>
            </a:r>
            <a:r>
              <a:rPr lang="ru-RU" dirty="0" err="1"/>
              <a:t>Доп</a:t>
            </a:r>
            <a:r>
              <a:rPr lang="ru-RU" dirty="0"/>
              <a:t> –  Мяч            Рахмет-Спасибо                  </a:t>
            </a:r>
            <a:r>
              <a:rPr lang="ru-RU" dirty="0" err="1"/>
              <a:t>Ағаштан</a:t>
            </a:r>
            <a:r>
              <a:rPr lang="ru-RU" dirty="0"/>
              <a:t>-из дерево</a:t>
            </a:r>
          </a:p>
          <a:p>
            <a:r>
              <a:rPr lang="ru-RU" dirty="0" err="1"/>
              <a:t>Темірден</a:t>
            </a:r>
            <a:r>
              <a:rPr lang="ru-RU" dirty="0"/>
              <a:t>-из железо                     </a:t>
            </a:r>
            <a:r>
              <a:rPr lang="ru-RU" dirty="0" err="1"/>
              <a:t>Резинадан</a:t>
            </a:r>
            <a:r>
              <a:rPr lang="ru-RU" dirty="0"/>
              <a:t>-из резины                   </a:t>
            </a:r>
            <a:r>
              <a:rPr lang="ru-RU" dirty="0" err="1"/>
              <a:t>Жасалған</a:t>
            </a:r>
            <a:r>
              <a:rPr lang="ru-RU" dirty="0"/>
              <a:t>-сделано</a:t>
            </a:r>
          </a:p>
          <a:p>
            <a:r>
              <a:rPr lang="ru-RU" dirty="0"/>
              <a:t>                                                                     </a:t>
            </a:r>
          </a:p>
          <a:p>
            <a:r>
              <a:rPr lang="ru-RU" dirty="0"/>
              <a:t>                                                                  </a:t>
            </a:r>
            <a:r>
              <a:rPr lang="ru-RU" b="1" u="sng" dirty="0" err="1"/>
              <a:t>Күнделікті</a:t>
            </a:r>
            <a:r>
              <a:rPr lang="ru-RU" b="1" u="sng" dirty="0"/>
              <a:t> </a:t>
            </a:r>
            <a:r>
              <a:rPr lang="ru-RU" b="1" u="sng" dirty="0" err="1"/>
              <a:t>қайталайтын</a:t>
            </a:r>
            <a:r>
              <a:rPr lang="ru-RU" b="1" u="sng" dirty="0"/>
              <a:t> </a:t>
            </a:r>
            <a:r>
              <a:rPr lang="ru-RU" b="1" u="sng" dirty="0" err="1"/>
              <a:t>сөздер</a:t>
            </a:r>
            <a:r>
              <a:rPr lang="ru-RU" b="1" u="sng" dirty="0"/>
              <a:t>: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Сәлеметсіз</a:t>
            </a:r>
            <a:r>
              <a:rPr lang="ru-RU" dirty="0"/>
              <a:t> </a:t>
            </a:r>
            <a:r>
              <a:rPr lang="ru-RU" dirty="0" err="1"/>
              <a:t>бе</a:t>
            </a:r>
            <a:r>
              <a:rPr lang="ru-RU" dirty="0"/>
              <a:t> – Здравствуйте!         </a:t>
            </a:r>
            <a:r>
              <a:rPr lang="ru-RU" dirty="0" err="1"/>
              <a:t>Қыз</a:t>
            </a:r>
            <a:r>
              <a:rPr lang="ru-RU" dirty="0"/>
              <a:t> - Девочка                 </a:t>
            </a:r>
            <a:r>
              <a:rPr lang="ru-RU" dirty="0" err="1"/>
              <a:t>Мынау</a:t>
            </a:r>
            <a:r>
              <a:rPr lang="ru-RU" dirty="0"/>
              <a:t> – Это                 </a:t>
            </a:r>
            <a:r>
              <a:rPr lang="ru-RU" dirty="0" err="1"/>
              <a:t>Әже</a:t>
            </a:r>
            <a:r>
              <a:rPr lang="ru-RU" dirty="0"/>
              <a:t> – Бабушка                                             </a:t>
            </a:r>
          </a:p>
          <a:p>
            <a:r>
              <a:rPr lang="ru-RU" dirty="0"/>
              <a:t> </a:t>
            </a:r>
            <a:r>
              <a:rPr lang="ru-RU" dirty="0" err="1"/>
              <a:t>Ұл</a:t>
            </a:r>
            <a:r>
              <a:rPr lang="ru-RU" dirty="0"/>
              <a:t> - Мальчик              </a:t>
            </a:r>
            <a:r>
              <a:rPr lang="ru-RU" dirty="0" err="1"/>
              <a:t>Әке</a:t>
            </a:r>
            <a:r>
              <a:rPr lang="ru-RU" dirty="0"/>
              <a:t> - Папа                     Ана - Мама                   </a:t>
            </a:r>
            <a:r>
              <a:rPr lang="ru-RU" dirty="0" err="1"/>
              <a:t>Сенің</a:t>
            </a:r>
            <a:r>
              <a:rPr lang="ru-RU" dirty="0"/>
              <a:t> </a:t>
            </a:r>
            <a:r>
              <a:rPr lang="ru-RU" dirty="0" err="1"/>
              <a:t>атың</a:t>
            </a:r>
            <a:r>
              <a:rPr lang="ru-RU" dirty="0"/>
              <a:t> </a:t>
            </a:r>
            <a:r>
              <a:rPr lang="ru-RU" dirty="0" err="1"/>
              <a:t>кім</a:t>
            </a:r>
            <a:r>
              <a:rPr lang="ru-RU" dirty="0"/>
              <a:t>? – Как тебя зовут?</a:t>
            </a:r>
          </a:p>
          <a:p>
            <a:r>
              <a:rPr lang="ru-RU" dirty="0" err="1"/>
              <a:t>Менің</a:t>
            </a:r>
            <a:r>
              <a:rPr lang="ru-RU" dirty="0"/>
              <a:t> </a:t>
            </a:r>
            <a:r>
              <a:rPr lang="ru-RU" dirty="0" err="1"/>
              <a:t>атым</a:t>
            </a:r>
            <a:r>
              <a:rPr lang="ru-RU" dirty="0"/>
              <a:t>..... – Меня зовут....                      </a:t>
            </a:r>
            <a:r>
              <a:rPr lang="ru-RU" dirty="0" err="1"/>
              <a:t>Сау</a:t>
            </a:r>
            <a:r>
              <a:rPr lang="ru-RU" dirty="0"/>
              <a:t> </a:t>
            </a:r>
            <a:r>
              <a:rPr lang="ru-RU" dirty="0" err="1"/>
              <a:t>болыңыз</a:t>
            </a:r>
            <a:r>
              <a:rPr lang="ru-RU" dirty="0"/>
              <a:t> – До свидания</a:t>
            </a:r>
          </a:p>
        </p:txBody>
      </p:sp>
    </p:spTree>
    <p:extLst>
      <p:ext uri="{BB962C8B-B14F-4D97-AF65-F5344CB8AC3E}">
        <p14:creationId xmlns:p14="http://schemas.microsoft.com/office/powerpoint/2010/main" val="7503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1058E9-4BAB-45A6-9B63-B9C153F7337E}"/>
              </a:ext>
            </a:extLst>
          </p:cNvPr>
          <p:cNvSpPr/>
          <p:nvPr/>
        </p:nvSpPr>
        <p:spPr>
          <a:xfrm>
            <a:off x="132521" y="-4511635"/>
            <a:ext cx="12192000" cy="1172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</a:t>
            </a:r>
          </a:p>
          <a:p>
            <a:endParaRPr lang="ru-RU" dirty="0"/>
          </a:p>
          <a:p>
            <a:endParaRPr lang="ru-RU" dirty="0"/>
          </a:p>
          <a:p>
            <a:endParaRPr lang="ru-RU" b="1" u="sng" dirty="0"/>
          </a:p>
          <a:p>
            <a:endParaRPr lang="ru-RU" b="1" u="sng" dirty="0"/>
          </a:p>
          <a:p>
            <a:endParaRPr lang="ru-RU" b="1" u="sng" dirty="0"/>
          </a:p>
          <a:p>
            <a:endParaRPr lang="ru-RU" b="1" u="sng" dirty="0"/>
          </a:p>
          <a:p>
            <a:endParaRPr lang="ru-RU" b="1" u="sng" dirty="0"/>
          </a:p>
          <a:p>
            <a:endParaRPr lang="ru-RU" b="1" u="sng" dirty="0"/>
          </a:p>
          <a:p>
            <a:r>
              <a:rPr lang="ru-RU" b="1" u="sng" dirty="0"/>
              <a:t> 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   </a:t>
            </a:r>
            <a:r>
              <a:rPr lang="ru-RU" b="1" u="sng" dirty="0" err="1"/>
              <a:t>Қазан</a:t>
            </a:r>
            <a:r>
              <a:rPr lang="ru-RU" b="1" u="sng" dirty="0"/>
              <a:t> </a:t>
            </a:r>
            <a:r>
              <a:rPr lang="ru-RU" b="1" u="sng" dirty="0" err="1"/>
              <a:t>айында</a:t>
            </a:r>
            <a:r>
              <a:rPr lang="ru-RU" b="1" u="sng" dirty="0"/>
              <a:t> </a:t>
            </a:r>
            <a:r>
              <a:rPr lang="ru-RU" b="1" u="sng" dirty="0" err="1"/>
              <a:t>меңгерілетін</a:t>
            </a:r>
            <a:r>
              <a:rPr lang="ru-RU" b="1" u="sng" dirty="0"/>
              <a:t> </a:t>
            </a:r>
            <a:r>
              <a:rPr lang="ru-RU" b="1" u="sng" dirty="0" err="1"/>
              <a:t>жаңа</a:t>
            </a:r>
            <a:r>
              <a:rPr lang="ru-RU" b="1" u="sng" dirty="0"/>
              <a:t> </a:t>
            </a:r>
            <a:r>
              <a:rPr lang="ru-RU" b="1" u="sng" dirty="0" err="1"/>
              <a:t>сөздер</a:t>
            </a:r>
            <a:endParaRPr lang="ru-RU" b="1" u="sng" dirty="0"/>
          </a:p>
          <a:p>
            <a:endParaRPr lang="ru-RU" dirty="0"/>
          </a:p>
          <a:p>
            <a:r>
              <a:rPr lang="ru-RU" dirty="0"/>
              <a:t>   </a:t>
            </a:r>
            <a:r>
              <a:rPr lang="ru-RU" b="1" u="sng" dirty="0" err="1"/>
              <a:t>Тақырыбы</a:t>
            </a:r>
            <a:r>
              <a:rPr lang="ru-RU" b="1" u="sng" dirty="0"/>
              <a:t>: «</a:t>
            </a:r>
            <a:r>
              <a:rPr lang="ru-RU" b="1" u="sng" dirty="0" err="1"/>
              <a:t>Күз</a:t>
            </a:r>
            <a:r>
              <a:rPr lang="ru-RU" b="1" u="sng" dirty="0"/>
              <a:t> </a:t>
            </a:r>
            <a:r>
              <a:rPr lang="ru-RU" b="1" u="sng" dirty="0" err="1"/>
              <a:t>мезгілі</a:t>
            </a:r>
            <a:r>
              <a:rPr lang="ru-RU" b="1" u="sng" dirty="0"/>
              <a:t>»  - «Осень»</a:t>
            </a:r>
          </a:p>
          <a:p>
            <a:endParaRPr lang="ru-RU" dirty="0"/>
          </a:p>
          <a:p>
            <a:r>
              <a:rPr lang="ru-RU" dirty="0" err="1"/>
              <a:t>Күз</a:t>
            </a:r>
            <a:r>
              <a:rPr lang="ru-RU" dirty="0"/>
              <a:t> – Осень                                 </a:t>
            </a:r>
            <a:r>
              <a:rPr lang="ru-RU" dirty="0" err="1"/>
              <a:t>Суық</a:t>
            </a:r>
            <a:r>
              <a:rPr lang="ru-RU" dirty="0"/>
              <a:t> – Холодно                 </a:t>
            </a:r>
            <a:r>
              <a:rPr lang="ru-RU" dirty="0" err="1"/>
              <a:t>Жапырақ</a:t>
            </a:r>
            <a:r>
              <a:rPr lang="ru-RU" dirty="0"/>
              <a:t> – Листья                                 </a:t>
            </a:r>
            <a:r>
              <a:rPr lang="ru-RU" dirty="0" err="1"/>
              <a:t>Жаңбыр</a:t>
            </a:r>
            <a:r>
              <a:rPr lang="ru-RU" dirty="0"/>
              <a:t> – Дождь</a:t>
            </a:r>
          </a:p>
          <a:p>
            <a:r>
              <a:rPr lang="ru-RU" dirty="0"/>
              <a:t> </a:t>
            </a:r>
            <a:r>
              <a:rPr lang="ru-RU" dirty="0" err="1"/>
              <a:t>Сарғайды</a:t>
            </a:r>
            <a:r>
              <a:rPr lang="ru-RU" dirty="0"/>
              <a:t> – Пожелтели                  </a:t>
            </a:r>
            <a:r>
              <a:rPr lang="ru-RU" dirty="0" err="1"/>
              <a:t>Қыркүйек</a:t>
            </a:r>
            <a:r>
              <a:rPr lang="ru-RU" dirty="0"/>
              <a:t> – Сентябрь                </a:t>
            </a:r>
            <a:r>
              <a:rPr lang="ru-RU" dirty="0" err="1"/>
              <a:t>Қазан</a:t>
            </a:r>
            <a:r>
              <a:rPr lang="ru-RU" dirty="0"/>
              <a:t> – Октябрь                              </a:t>
            </a:r>
            <a:r>
              <a:rPr lang="ru-RU" dirty="0" err="1"/>
              <a:t>Қараша</a:t>
            </a:r>
            <a:r>
              <a:rPr lang="ru-RU" dirty="0"/>
              <a:t> - Ноябрь</a:t>
            </a:r>
          </a:p>
          <a:p>
            <a:endParaRPr lang="ru-RU" b="1" u="sng" dirty="0"/>
          </a:p>
          <a:p>
            <a:r>
              <a:rPr lang="ru-RU" b="1" u="sng" dirty="0" err="1"/>
              <a:t>Тақырыбы</a:t>
            </a:r>
            <a:r>
              <a:rPr lang="ru-RU" b="1" u="sng" dirty="0"/>
              <a:t>: «</a:t>
            </a:r>
            <a:r>
              <a:rPr lang="ru-RU" b="1" u="sng" dirty="0" err="1"/>
              <a:t>Жемістер</a:t>
            </a:r>
            <a:r>
              <a:rPr lang="ru-RU" b="1" u="sng" dirty="0"/>
              <a:t>. </a:t>
            </a:r>
            <a:r>
              <a:rPr lang="ru-RU" b="1" u="sng" dirty="0" err="1"/>
              <a:t>Көкөністер</a:t>
            </a:r>
            <a:r>
              <a:rPr lang="ru-RU" b="1" u="sng" dirty="0"/>
              <a:t>»  - «Фрукты. Овощи»</a:t>
            </a:r>
          </a:p>
          <a:p>
            <a:endParaRPr lang="ru-RU" dirty="0"/>
          </a:p>
          <a:p>
            <a:r>
              <a:rPr lang="ru-RU" dirty="0" err="1"/>
              <a:t>Жемістер</a:t>
            </a:r>
            <a:r>
              <a:rPr lang="ru-RU" dirty="0"/>
              <a:t> – Фрукты              </a:t>
            </a:r>
            <a:r>
              <a:rPr lang="ru-RU" dirty="0" err="1"/>
              <a:t>Көкөністер</a:t>
            </a:r>
            <a:r>
              <a:rPr lang="ru-RU" dirty="0"/>
              <a:t> – Овощи              </a:t>
            </a:r>
            <a:r>
              <a:rPr lang="ru-RU" dirty="0" err="1"/>
              <a:t>Алма</a:t>
            </a:r>
            <a:r>
              <a:rPr lang="ru-RU" dirty="0"/>
              <a:t> – Яблоко             </a:t>
            </a:r>
            <a:r>
              <a:rPr lang="ru-RU" dirty="0" err="1"/>
              <a:t>Алмұрт</a:t>
            </a:r>
            <a:r>
              <a:rPr lang="ru-RU" dirty="0"/>
              <a:t> – Груша         </a:t>
            </a:r>
            <a:r>
              <a:rPr lang="ru-RU" dirty="0" err="1"/>
              <a:t>Өрік</a:t>
            </a:r>
            <a:r>
              <a:rPr lang="ru-RU" dirty="0"/>
              <a:t> – Абрикос                                                </a:t>
            </a:r>
            <a:r>
              <a:rPr lang="ru-RU" dirty="0" err="1"/>
              <a:t>Дәмді</a:t>
            </a:r>
            <a:r>
              <a:rPr lang="ru-RU" dirty="0"/>
              <a:t> – Вкусный                 </a:t>
            </a:r>
            <a:r>
              <a:rPr lang="ru-RU" dirty="0" err="1"/>
              <a:t>Қызылша</a:t>
            </a:r>
            <a:r>
              <a:rPr lang="ru-RU" dirty="0"/>
              <a:t> – Свекла                  </a:t>
            </a:r>
            <a:r>
              <a:rPr lang="ru-RU" dirty="0" err="1"/>
              <a:t>Пияз</a:t>
            </a:r>
            <a:r>
              <a:rPr lang="ru-RU" dirty="0"/>
              <a:t> – Лук                       </a:t>
            </a:r>
            <a:r>
              <a:rPr lang="ru-RU" dirty="0" err="1"/>
              <a:t>Оамжапырақ</a:t>
            </a:r>
            <a:r>
              <a:rPr lang="ru-RU" dirty="0"/>
              <a:t>- Капуста                                </a:t>
            </a:r>
          </a:p>
          <a:p>
            <a:r>
              <a:rPr lang="ru-RU" dirty="0"/>
              <a:t> </a:t>
            </a:r>
            <a:r>
              <a:rPr lang="ru-RU" dirty="0" err="1"/>
              <a:t>Сәбіз</a:t>
            </a:r>
            <a:r>
              <a:rPr lang="ru-RU" dirty="0"/>
              <a:t> – Морковь                   </a:t>
            </a:r>
            <a:r>
              <a:rPr lang="ru-RU" dirty="0" err="1"/>
              <a:t>Қияр</a:t>
            </a:r>
            <a:r>
              <a:rPr lang="ru-RU" dirty="0"/>
              <a:t> - Огурец</a:t>
            </a:r>
          </a:p>
          <a:p>
            <a:endParaRPr lang="ru-RU" dirty="0"/>
          </a:p>
          <a:p>
            <a:r>
              <a:rPr lang="ru-RU" b="1" u="sng" dirty="0" err="1"/>
              <a:t>Тақырыбы</a:t>
            </a:r>
            <a:r>
              <a:rPr lang="ru-RU" b="1" u="sng" dirty="0"/>
              <a:t>: «</a:t>
            </a:r>
            <a:r>
              <a:rPr lang="ru-RU" b="1" u="sng" dirty="0" err="1"/>
              <a:t>Менің</a:t>
            </a:r>
            <a:r>
              <a:rPr lang="ru-RU" b="1" u="sng" dirty="0"/>
              <a:t> </a:t>
            </a:r>
            <a:r>
              <a:rPr lang="ru-RU" b="1" u="sng" dirty="0" err="1"/>
              <a:t>Отаным</a:t>
            </a:r>
            <a:r>
              <a:rPr lang="ru-RU" b="1" u="sng" dirty="0"/>
              <a:t>»  - «Моя Родина»</a:t>
            </a:r>
          </a:p>
          <a:p>
            <a:r>
              <a:rPr lang="ru-RU" dirty="0"/>
              <a:t>  Отан – Родина                    </a:t>
            </a:r>
            <a:r>
              <a:rPr lang="ru-RU" dirty="0" err="1"/>
              <a:t>Қазақстан</a:t>
            </a:r>
            <a:r>
              <a:rPr lang="ru-RU" dirty="0"/>
              <a:t> – Казахстан             </a:t>
            </a:r>
            <a:r>
              <a:rPr lang="ru-RU" dirty="0" err="1"/>
              <a:t>Мақтанамын</a:t>
            </a:r>
            <a:r>
              <a:rPr lang="ru-RU" dirty="0"/>
              <a:t> - Горжусь                       Астана – Астана</a:t>
            </a:r>
          </a:p>
          <a:p>
            <a:r>
              <a:rPr lang="ru-RU" dirty="0"/>
              <a:t> </a:t>
            </a:r>
            <a:r>
              <a:rPr lang="ru-RU" dirty="0" err="1"/>
              <a:t>Мынау</a:t>
            </a:r>
            <a:r>
              <a:rPr lang="ru-RU" dirty="0"/>
              <a:t> -</a:t>
            </a:r>
            <a:r>
              <a:rPr lang="ru-RU" dirty="0" err="1"/>
              <a:t>ауыл</a:t>
            </a:r>
            <a:r>
              <a:rPr lang="ru-RU" dirty="0"/>
              <a:t> – Это – село                  </a:t>
            </a:r>
            <a:r>
              <a:rPr lang="ru-RU" dirty="0" err="1"/>
              <a:t>Жақсы</a:t>
            </a:r>
            <a:r>
              <a:rPr lang="ru-RU" dirty="0"/>
              <a:t> </a:t>
            </a:r>
            <a:r>
              <a:rPr lang="ru-RU" dirty="0" err="1"/>
              <a:t>көремін</a:t>
            </a:r>
            <a:r>
              <a:rPr lang="ru-RU" dirty="0"/>
              <a:t> – Люблю          </a:t>
            </a:r>
            <a:r>
              <a:rPr lang="ru-RU" dirty="0" err="1"/>
              <a:t>Мынау</a:t>
            </a:r>
            <a:r>
              <a:rPr lang="ru-RU" dirty="0"/>
              <a:t> – </a:t>
            </a:r>
            <a:r>
              <a:rPr lang="ru-RU" dirty="0" err="1"/>
              <a:t>менің</a:t>
            </a:r>
            <a:r>
              <a:rPr lang="ru-RU" dirty="0"/>
              <a:t> </a:t>
            </a:r>
            <a:r>
              <a:rPr lang="ru-RU" dirty="0" err="1"/>
              <a:t>Отаным</a:t>
            </a:r>
            <a:r>
              <a:rPr lang="ru-RU" dirty="0"/>
              <a:t> – Это – моя Родина</a:t>
            </a:r>
          </a:p>
          <a:p>
            <a:endParaRPr lang="ru-RU" dirty="0"/>
          </a:p>
          <a:p>
            <a:r>
              <a:rPr lang="ru-RU" b="1" u="sng" dirty="0" err="1"/>
              <a:t>Күнделікті</a:t>
            </a:r>
            <a:r>
              <a:rPr lang="ru-RU" b="1" u="sng" dirty="0"/>
              <a:t> </a:t>
            </a:r>
            <a:r>
              <a:rPr lang="ru-RU" b="1" u="sng" dirty="0" err="1"/>
              <a:t>қайталайтын</a:t>
            </a:r>
            <a:r>
              <a:rPr lang="ru-RU" b="1" u="sng" dirty="0"/>
              <a:t> </a:t>
            </a:r>
            <a:r>
              <a:rPr lang="ru-RU" b="1" u="sng" dirty="0" err="1"/>
              <a:t>сөздер</a:t>
            </a:r>
            <a:r>
              <a:rPr lang="ru-RU" b="1" u="sng" dirty="0"/>
              <a:t>:</a:t>
            </a:r>
          </a:p>
          <a:p>
            <a:r>
              <a:rPr lang="ru-RU" dirty="0" err="1"/>
              <a:t>Сенің</a:t>
            </a:r>
            <a:r>
              <a:rPr lang="ru-RU" dirty="0"/>
              <a:t> </a:t>
            </a:r>
            <a:r>
              <a:rPr lang="ru-RU" dirty="0" err="1"/>
              <a:t>атың</a:t>
            </a:r>
            <a:r>
              <a:rPr lang="ru-RU" dirty="0"/>
              <a:t> </a:t>
            </a:r>
            <a:r>
              <a:rPr lang="ru-RU" dirty="0" err="1"/>
              <a:t>кім</a:t>
            </a:r>
            <a:r>
              <a:rPr lang="ru-RU" dirty="0"/>
              <a:t>? – Как тебя зовут?            </a:t>
            </a:r>
            <a:r>
              <a:rPr lang="ru-RU" dirty="0" err="1"/>
              <a:t>Күз</a:t>
            </a:r>
            <a:r>
              <a:rPr lang="ru-RU" dirty="0"/>
              <a:t> – Осень                       </a:t>
            </a:r>
            <a:r>
              <a:rPr lang="ru-RU" dirty="0" err="1"/>
              <a:t>Менің</a:t>
            </a:r>
            <a:r>
              <a:rPr lang="ru-RU" dirty="0"/>
              <a:t> </a:t>
            </a:r>
            <a:r>
              <a:rPr lang="ru-RU" dirty="0" err="1"/>
              <a:t>атым</a:t>
            </a:r>
            <a:r>
              <a:rPr lang="ru-RU" dirty="0"/>
              <a:t>..... – Меня зовут....                   </a:t>
            </a:r>
            <a:r>
              <a:rPr lang="ru-RU" dirty="0" err="1"/>
              <a:t>Суық</a:t>
            </a:r>
            <a:r>
              <a:rPr lang="ru-RU" dirty="0"/>
              <a:t> – Холодно</a:t>
            </a:r>
          </a:p>
          <a:p>
            <a:r>
              <a:rPr lang="ru-RU" dirty="0" err="1"/>
              <a:t>Мынау</a:t>
            </a:r>
            <a:r>
              <a:rPr lang="ru-RU" dirty="0"/>
              <a:t> – Это                          </a:t>
            </a:r>
            <a:r>
              <a:rPr lang="ru-RU" dirty="0" err="1"/>
              <a:t>Жапырақ</a:t>
            </a:r>
            <a:r>
              <a:rPr lang="ru-RU" dirty="0"/>
              <a:t> – Листья             </a:t>
            </a:r>
            <a:r>
              <a:rPr lang="ru-RU" dirty="0" err="1"/>
              <a:t>Мынау</a:t>
            </a:r>
            <a:r>
              <a:rPr lang="ru-RU" dirty="0"/>
              <a:t> – </a:t>
            </a:r>
            <a:r>
              <a:rPr lang="ru-RU" dirty="0" err="1"/>
              <a:t>менің</a:t>
            </a:r>
            <a:r>
              <a:rPr lang="ru-RU" dirty="0"/>
              <a:t> </a:t>
            </a:r>
            <a:r>
              <a:rPr lang="ru-RU" dirty="0" err="1"/>
              <a:t>Отаным</a:t>
            </a:r>
            <a:r>
              <a:rPr lang="ru-RU" dirty="0"/>
              <a:t> – Это – моя Родина</a:t>
            </a:r>
          </a:p>
          <a:p>
            <a:r>
              <a:rPr lang="ru-RU" dirty="0" err="1"/>
              <a:t>Алма</a:t>
            </a:r>
            <a:r>
              <a:rPr lang="ru-RU" dirty="0"/>
              <a:t> </a:t>
            </a:r>
            <a:r>
              <a:rPr lang="ru-RU" dirty="0" err="1"/>
              <a:t>тәтті</a:t>
            </a:r>
            <a:r>
              <a:rPr lang="ru-RU" dirty="0"/>
              <a:t> – Яблоко вкусное                  Мен </a:t>
            </a:r>
            <a:r>
              <a:rPr lang="ru-RU" dirty="0" err="1"/>
              <a:t>алма</a:t>
            </a:r>
            <a:r>
              <a:rPr lang="ru-RU" dirty="0"/>
              <a:t> </a:t>
            </a:r>
            <a:r>
              <a:rPr lang="ru-RU" dirty="0" err="1"/>
              <a:t>жеймін</a:t>
            </a:r>
            <a:r>
              <a:rPr lang="ru-RU" dirty="0"/>
              <a:t> – Я буду есть яблоко.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</a:t>
            </a:r>
            <a:r>
              <a:rPr lang="ru-RU" b="1" dirty="0" err="1"/>
              <a:t>Мақал-мәтел</a:t>
            </a:r>
            <a:r>
              <a:rPr lang="ru-RU" b="1" dirty="0"/>
              <a:t>:«</a:t>
            </a:r>
            <a:r>
              <a:rPr lang="ru-RU" b="1" dirty="0" err="1"/>
              <a:t>Отансыз</a:t>
            </a:r>
            <a:r>
              <a:rPr lang="ru-RU" b="1" dirty="0"/>
              <a:t> </a:t>
            </a:r>
            <a:r>
              <a:rPr lang="ru-RU" b="1" dirty="0" err="1"/>
              <a:t>адам</a:t>
            </a:r>
            <a:r>
              <a:rPr lang="ru-RU" b="1" dirty="0"/>
              <a:t>, </a:t>
            </a:r>
            <a:r>
              <a:rPr lang="ru-RU" b="1" dirty="0" err="1"/>
              <a:t>ормансыз</a:t>
            </a:r>
            <a:r>
              <a:rPr lang="ru-RU" b="1" dirty="0"/>
              <a:t> </a:t>
            </a:r>
            <a:r>
              <a:rPr lang="ru-RU" b="1" dirty="0" err="1"/>
              <a:t>бұлбұл</a:t>
            </a:r>
            <a:r>
              <a:rPr lang="ru-RU" b="1" dirty="0"/>
              <a:t>» </a:t>
            </a:r>
          </a:p>
          <a:p>
            <a:r>
              <a:rPr lang="ru-RU" dirty="0"/>
              <a:t>      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259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3DA180-0C3F-4B4C-81D8-23DE57621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8539"/>
            <a:ext cx="5499307" cy="6380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8487EE-FE71-4148-9357-C980A74AA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8539"/>
            <a:ext cx="5844555" cy="6380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07674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633</Words>
  <Application>Microsoft Office PowerPoint</Application>
  <PresentationFormat>Широкоэкранный</PresentationFormat>
  <Paragraphs>127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Павленко</dc:creator>
  <cp:lastModifiedBy>Альбина Павленко</cp:lastModifiedBy>
  <cp:revision>7</cp:revision>
  <dcterms:created xsi:type="dcterms:W3CDTF">2024-11-07T05:32:16Z</dcterms:created>
  <dcterms:modified xsi:type="dcterms:W3CDTF">2024-11-07T07:01:47Z</dcterms:modified>
</cp:coreProperties>
</file>