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90CAA-7899-40AB-871F-B9C77DE2AA66}" type="datetimeFigureOut">
              <a:rPr lang="ru-RU" smtClean="0"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F1B3A-8EFF-4694-89C4-8DAE276E1A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642918"/>
            <a:ext cx="7772400" cy="1470025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«Ребенок со страхами»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6984776" cy="419154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357166"/>
            <a:ext cx="8286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Каждому человеку свойственно чего-то бояться. А ребенку тем более: ведь его окружает такой огромный и пока еще неизведанный мир. Порой малыша может испугать то, что любому взрослому покажется абсолютно безопасным. Страхи появляются у 40% детей и могут получить отголоски во взрослой жизни. Поэтому наша задача вовремя помочь ребенку справиться с его страхами.</a:t>
            </a:r>
          </a:p>
        </p:txBody>
      </p:sp>
      <p:pic>
        <p:nvPicPr>
          <p:cNvPr id="14342" name="Picture 6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928934"/>
            <a:ext cx="3276137" cy="300039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71934" y="2285992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Страх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является наиболее опасной эмоцией. Это реакция на действительную или мнимую (но переживаемую как действительность) опасность. Страхи у детей появляются вместе с познавательной деятельностью, когда ребенок растет и начинает исследовать окружающий мир. Он развивается в социуме, и ведущую роль в воспитании играют взрослые. Поэтому от того, насколько грамотны будут наши слова и поведение, зависит психическое здоровье малыша.</a:t>
            </a:r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00042"/>
            <a:ext cx="86439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Существует несколько причин возникновения страха:</a:t>
            </a:r>
          </a:p>
        </p:txBody>
      </p:sp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214422"/>
            <a:ext cx="3500463" cy="2334809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20" y="1571612"/>
            <a:ext cx="4572000" cy="52937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Первая и наиболее понятная причина –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конкретный случай, который напугал ребенка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(укусила собака, застрял в лифте). Такие страхи легче всего поддаются коррекции. Но не у всех детей, покусанных собакой, развивается стойкий, заметный окружающим страх. Во многом это зависит от особенностей характера ребенка (тревожность, мнительность, пессимизм, неуверенность в себе, зависимость от других людей и т. д.). А эти черты характера могут возникнуть, если родители сами запугивают малыша: "Не будешь спать – заберет Баба-яга!".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5364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929066"/>
            <a:ext cx="3571899" cy="2404959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48" y="500042"/>
            <a:ext cx="4572000" cy="5940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Самые распространенные – это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внушенные страхи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Их источник – взрослые (родители, бабушки, воспитатели), которые непроизвольно, иногда слишком эмоционально, предупреждают ребенка об опасности, часто даже не обратив внимания на то, что его напугало больше: сама ситуация или реакция на нее взрослого. В результате ребенок воспринимает только вторую часть фраз: "Не ходи – упадешь", "Не бери – обожжешься". Ребенку пока еще не ясно, чем ему это грозит, но он уже чувствует тревогу, и естественно, что у него возникает реакция страха, которая может закрепиться и распространиться на исходные ситуации. Такие страхи могут зафиксироваться на всю жизнь.</a:t>
            </a:r>
          </a:p>
        </p:txBody>
      </p:sp>
      <p:pic>
        <p:nvPicPr>
          <p:cNvPr id="1638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666" y="1500174"/>
            <a:ext cx="3317263" cy="35719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071942"/>
            <a:ext cx="83582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Еще одна из наиболее частых причин страха –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детская фантазия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Ребенок нередко сам придумывает себе предмет страха. Многие из нас в детстве боялись темноты, где перед нашим взором оживали монстры и призраки, а из каждого угла на нас набрасывались чудища. Но каждый ребенок по-разному реагирует на такие фантазии. Кто-то сразу их забудет и успокоится. А у кого-то это может привести к непоправимым последствиям.</a:t>
            </a:r>
          </a:p>
        </p:txBody>
      </p:sp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14290"/>
            <a:ext cx="5200051" cy="362703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3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714356"/>
            <a:ext cx="414340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Чувство страха может сформироваться из-за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внутрисемейных конфликтов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Очень часто ребенок чувствует вину за конфликты родителей или боится оказаться их причиной.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Нередко причиной страха становятся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взаимоотношения со сверстниками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Если детский коллектив не принимает ребенка, его обижают и малыш не хочет идти в детский сад, вполне вероятно, что он боится быть униженным. Также причиной может быть распространение страхов среди детей. Например, более сильный ребенок может запугивать малыша разными историями.</a:t>
            </a:r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928670"/>
            <a:ext cx="3949287" cy="2214554"/>
          </a:xfrm>
          <a:prstGeom prst="rect">
            <a:avLst/>
          </a:prstGeom>
          <a:noFill/>
        </p:spPr>
      </p:pic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3857628"/>
            <a:ext cx="4071966" cy="2576483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642918"/>
            <a:ext cx="85725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Причина последняя – наличие более серьезного расстройства –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невроза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которое должны диагностировать и лечить медицинские работники. Проявлением невроза можно считать те страхи, которые не являются нормой для данного возраста ребенка, или очень сильное проявление страхов, которые входят в понятие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нормы.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00306"/>
            <a:ext cx="6715172" cy="3978454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71802" y="428604"/>
            <a:ext cx="27558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Виды страхов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25613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Навязчивые страхи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28992" y="1428736"/>
            <a:ext cx="23067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Бредовые страхи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13701" y="1428736"/>
            <a:ext cx="27302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Сверхценные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страхи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071678"/>
            <a:ext cx="27146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эти страхи ребенок испытывает в определенных, конкретных ситуациях, он боится обстоятельств, которые могут их за собой повлечь. К таким страхам относятся, например, страх высоты, закрытых и открытых пространств и др.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488" y="1857364"/>
            <a:ext cx="35718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самая тяжелая форма страхов, причину появления которых найти невозможно. Например, почему ребенок боится играть с какой-то игрушкой или не хочет надевать какую-то одежду. Их наличие часто указывает на серьезные отклонения в психике малыша. Однако не стоит торопиться ставить какой-либо диагноз. Возможно, причина окажется вполне логичной. Например, он боится надевать определенные ботиночки, потому что когда-то в них поскользнулся и упал, больно ударившись, и теперь опасается повторения ситуации.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57950" y="1857364"/>
            <a:ext cx="264323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самый распространенный вид. Они связаны с идеями фикс и вызваны собственной фантазией ребенка. В 90% случаев практикующие психологи сталкиваются именно с ними. Сначала эти страхи соответствуют какой-либо жизненной ситуации, а потом становятся настолько значимыми, что ни о чем другом ребенок думать не может.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484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71702" cy="2071702"/>
          </a:xfrm>
          <a:prstGeom prst="rect">
            <a:avLst/>
          </a:prstGeom>
          <a:noFill/>
        </p:spPr>
      </p:pic>
    </p:spTree>
  </p:cSld>
  <p:clrMapOvr>
    <a:masterClrMapping/>
  </p:clrMapOvr>
  <p:transition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357166"/>
            <a:ext cx="8358214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Рекомендации родителям: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Не стоит заниматься "закаливанием", т. е. если ребенок боится темноты и спать один, не запирайте его в комнате, "чтобы привыкал". Вы еще больше напугаете ребенка, но это самое меньшее, что может произойти. Последствия таких "закаливаний" печальны: неврозы, заикания, отклонения в развитии.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Не относитесь к страхам детей как к капризам, тем более нельзя ругать и наказывать детей за "трусость".3. Не принижайте значение страха для самого ребенка, не игнорируйте его жалобы. Важно дать почувствовать ребенку, что вы его хорошо понимаете: объяснить малышу, что "монстров" не существует, обычно невозможно.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Постоянно уверяйте ребенка, что он в полной безопасности, тем более когда вы, родитель, рядом с ним. Ребенок должен верить вам.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Обсуждайте с малышом его страхи. Главная задача родителей – понять, что именно беспокоит его и что явилось причиной страха.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Постарайтесь отвлекать ребенка. Например, когда у него началась паника, займите его игрой, наблюдением за чем-нибудь. Больше разговаривайте с ребенком!</a:t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Поддерживайте ребенка, но не идите на поводу. Например, если ребенок боится огня, можно не включать в его присутствии газовую плиту, такое потакание успокоит малыша, но не избавит его от страха.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664</Words>
  <Application>Microsoft Office PowerPoint</Application>
  <PresentationFormat>Экран (4:3)</PresentationFormat>
  <Paragraphs>17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Тема Office</vt:lpstr>
      <vt:lpstr>«Ребенок со страхами»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«Ребенок со страхами»</dc:title>
  <dc:creator>Aruzhan Ukenova</dc:creator>
  <cp:lastModifiedBy>PC</cp:lastModifiedBy>
  <cp:revision>5</cp:revision>
  <dcterms:created xsi:type="dcterms:W3CDTF">2025-01-30T19:28:13Z</dcterms:created>
  <dcterms:modified xsi:type="dcterms:W3CDTF">2025-03-06T04:17:13Z</dcterms:modified>
</cp:coreProperties>
</file>