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61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A09A4-5F9B-45A5-8AC1-C180C3B68024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F352A-24AB-4E80-B142-3BDD5CBE53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A09A4-5F9B-45A5-8AC1-C180C3B68024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F352A-24AB-4E80-B142-3BDD5CBE53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A09A4-5F9B-45A5-8AC1-C180C3B68024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F352A-24AB-4E80-B142-3BDD5CBE53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A09A4-5F9B-45A5-8AC1-C180C3B68024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F352A-24AB-4E80-B142-3BDD5CBE53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A09A4-5F9B-45A5-8AC1-C180C3B68024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F352A-24AB-4E80-B142-3BDD5CBE53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A09A4-5F9B-45A5-8AC1-C180C3B68024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F352A-24AB-4E80-B142-3BDD5CBE53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A09A4-5F9B-45A5-8AC1-C180C3B68024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F352A-24AB-4E80-B142-3BDD5CBE53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A09A4-5F9B-45A5-8AC1-C180C3B68024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F352A-24AB-4E80-B142-3BDD5CBE53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A09A4-5F9B-45A5-8AC1-C180C3B68024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F352A-24AB-4E80-B142-3BDD5CBE53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A09A4-5F9B-45A5-8AC1-C180C3B68024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F352A-24AB-4E80-B142-3BDD5CBE53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A09A4-5F9B-45A5-8AC1-C180C3B68024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F352A-24AB-4E80-B142-3BDD5CBE53D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A09A4-5F9B-45A5-8AC1-C180C3B68024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F352A-24AB-4E80-B142-3BDD5CBE53D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125" y="1484784"/>
            <a:ext cx="7918648" cy="5275836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857224" y="714356"/>
            <a:ext cx="76721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«Страхи в дошкольном возрасте»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857232"/>
            <a:ext cx="4757742" cy="5429288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Страх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эмоция очень сильная, но нужная человеку: он сопутствует инстинкту самосохранения, помогает избежать опасностей. Часто страх помогает человеку. Но ведь существует множество «неправильных» страхов, сковывающих наш разум, мешающих спокойно жить и чувствовать себя счастливыми. Возрастные страхи, которые испытывает каждый ребенок на разных стадиях своего развития, могут как пройти, так и трансформироваться, перейти в более глубокую фазу. Наиболее опасны в этом смысле страхи, возникающие в дошкольном возрасте и не проходящие по мере взросления ребенка. Они накладывают неизгладимый отпечаток на всю дальнейшую жизнь. Поэтому родителям важно знать, что такое детские страхи, каковы их виды, особенности проявления, способы распознавания и борьбы с ними. </a:t>
            </a:r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000108"/>
            <a:ext cx="3357586" cy="2444935"/>
          </a:xfrm>
          <a:prstGeom prst="rect">
            <a:avLst/>
          </a:prstGeom>
          <a:noFill/>
        </p:spPr>
      </p:pic>
      <p:pic>
        <p:nvPicPr>
          <p:cNvPr id="4100" name="Picture 4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3929066"/>
            <a:ext cx="3292815" cy="1852209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286256"/>
            <a:ext cx="8229600" cy="2043114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Дошкольный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возраст самый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сензитивный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для возникновения страхов, объяснимо это тем, что у ребенка активно развивается воображение. Следует разделить такие понятия как страх 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тевога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Страх – ответ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опастность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тревога – предчувствие опасности. Тревога возбуждает нервную систему, страх ее тормозит. </a:t>
            </a:r>
          </a:p>
          <a:p>
            <a:endParaRPr lang="ru-RU" dirty="0"/>
          </a:p>
        </p:txBody>
      </p:sp>
      <p:pic>
        <p:nvPicPr>
          <p:cNvPr id="15362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357166"/>
            <a:ext cx="6257915" cy="375319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229600" cy="2043114"/>
          </a:xfrm>
        </p:spPr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ru-RU" dirty="0" smtClean="0"/>
              <a:t>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Выделяют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возрастные страхи и невротические. Как правило, возрастные со временем проходят, а вот с невротическими чаще всего приходится работать детским психологам. Возрастным страхам подвержены практически все дети, особо ярко они проявляются у эмоционально чувствительных дошкольников. Причин для возникновения таких страхов очень много: конфликтные взаимоотношения в семье, психологические травмы –шок, испуг, большое количество запретов, родительские страхи транслируемые детям. </a:t>
            </a:r>
          </a:p>
        </p:txBody>
      </p:sp>
      <p:pic>
        <p:nvPicPr>
          <p:cNvPr id="16386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571744"/>
            <a:ext cx="5786398" cy="3254849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3357562"/>
            <a:ext cx="8229600" cy="2757494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Невротические 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страхи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могут появиться в результате длительных переживаний или острых психических потрясений. Такие страхи оказывают негативное влияние на развитие личности и формирование характера ребенка. Нужно помнить, что возрастные страхи - это нормальное явление, даже показатель нормального психического развития ребенка. С рождения до 1 года у ребенка проявляются такие возрастные страхи как боязнь громких резких звуков, незнакомцев, перемены привычной обстановки, боязнь высоты, разлуки с мамой. С 1- 2 лет характерны страхи одиночества, шума, незнакомых взрослых. С 2- 3 лет боязнь уколов и животных. С 3-5 лет боязнь темноты, одиночества, замкнутого пространства, высоты, сказочных персонажей, боли, уколов. С 5-7 лет появляются страхи войны, нападения, смерти, смерти родителей, сказочных персонажей, страшных снов, наказания. </a:t>
            </a:r>
          </a:p>
          <a:p>
            <a:endParaRPr lang="ru-RU" dirty="0"/>
          </a:p>
        </p:txBody>
      </p:sp>
      <p:pic>
        <p:nvPicPr>
          <p:cNvPr id="17410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4555" y="285728"/>
            <a:ext cx="4232023" cy="2786082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00174"/>
            <a:ext cx="8186766" cy="3471874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dirty="0" smtClean="0"/>
              <a:t>     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Очень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важно внимательно относиться к детским страхам, для детей это сложные переживания. Если ребенку приснился страшный сон, то можно нарисовать страшного персонажа и сделать его смешным. Можно использовать игры для снятия эмоционального напряжения у ребенка, сочинить сказку о том, как герой победил злодея. Но если мы замечаем такие тревожные симптомы как бессонница, ночные кошмары,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энурез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, невротические проявления (обгрызание ногтей, накручивание волос), тики, частые истерики, тогда нужно обязательно обращаться к специалисту. </a:t>
            </a:r>
          </a:p>
          <a:p>
            <a:pPr algn="just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    Следует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помнить, что возрастные страхи без осложнений это норма, а вот невротические страхи требуют вмешательства детского психолога, а порой и психиатра. </a:t>
            </a:r>
          </a:p>
          <a:p>
            <a:endParaRPr lang="ru-RU" dirty="0"/>
          </a:p>
        </p:txBody>
      </p:sp>
    </p:spTree>
  </p:cSld>
  <p:clrMapOvr>
    <a:masterClrMapping/>
  </p:clrMapOvr>
  <p:transition>
    <p:plus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503</Words>
  <Application>Microsoft Office PowerPoint</Application>
  <PresentationFormat>Экран (4:3)</PresentationFormat>
  <Paragraphs>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Aruzhan Ukenova</dc:creator>
  <cp:lastModifiedBy>PC</cp:lastModifiedBy>
  <cp:revision>3</cp:revision>
  <dcterms:created xsi:type="dcterms:W3CDTF">2025-01-30T20:06:46Z</dcterms:created>
  <dcterms:modified xsi:type="dcterms:W3CDTF">2025-03-06T04:17:32Z</dcterms:modified>
</cp:coreProperties>
</file>