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0CAA-7899-40AB-871F-B9C77DE2AA6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1B3A-8EFF-4694-89C4-8DAE276E1A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«Қорқынышы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71678"/>
            <a:ext cx="7147608" cy="39724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нәрседен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зерттелмеген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әлеммен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қоршалған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нәресте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жаңғырық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міндетіміз-балаға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көмектесу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3276137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22859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эмоция.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ойдан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шығарылған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сезінетін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қауіпке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реакция.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Балалардағы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белсенділікпен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өсіп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әлемді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бастағанда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қоғамда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тәрбиеде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денсаулығы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сөздеріміз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бен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мінез-құлқымыздың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сауатты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болатынына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бар:</a:t>
            </a: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500463" cy="23348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57161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себеп-баланы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тістеп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лифтте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тістеген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барлығында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айналасындағылар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байқайтын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дамымайды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пессимизм,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сенімсіздік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тәуелділік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қасиеттер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ұйықтамайсыз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Баба яга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571899" cy="240495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5000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кездесетіні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қайнар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әжелер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тәрбиешілер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еріксіз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ескертеді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нәрсеге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аудармайды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тіркестерінің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жүрмеңіз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құлайсыз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алмаңыз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күйіп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төндіретіні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қазірдің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мазасыздықты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таралуы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66" y="1500174"/>
            <a:ext cx="3317263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71942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себептерінің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қиялы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тақырыбын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көпшілігіміз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кезімізде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қараңғылықтан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қорқатынбыз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құбыжықтар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елестер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алдымызда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тіріліп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бұрыштан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құбыжықтар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лақтырылды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қиялдарға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ұмытып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тыныштандырады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біреуде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келтірілмейтін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салдарға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әкелуі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200051" cy="36270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4143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жанжалдарға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жанжалына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кінәлі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құрдастарымен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ұжымы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қабылдамаса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ренжітсе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нәресте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балабақшаға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барғысы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қорлаудан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таралуы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күшті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оқиғалармен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28670"/>
            <a:ext cx="3949287" cy="2214554"/>
          </a:xfrm>
          <a:prstGeom prst="rect">
            <a:avLst/>
          </a:prstGeom>
          <a:noFill/>
        </p:spPr>
      </p:pic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4071966" cy="257648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емдеуі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неғұрлым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невроздың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Невроздың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келмейтін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ұғымына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күшті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санауға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715172" cy="39784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3859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2856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Обсессивті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428736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Сандырақ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3701" y="1428736"/>
            <a:ext cx="2810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71678"/>
            <a:ext cx="2714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тудыруы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жағдайлардан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биіктіктен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кеңістіктерден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857364"/>
            <a:ext cx="35718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себебін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бала неге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ойыншықпен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ойнаудан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кигісі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психикасындағы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елеулі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диагноз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қоюға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асықпаңыз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қисынды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киюден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сырғып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соққыға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жығылып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қайталануынан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857364"/>
            <a:ext cx="2643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фикс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идеяларымен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қиялынан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90%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тәжірибеші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ештеңе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алмайтындай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мағыналы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603387"/>
            <a:ext cx="835821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ұсыныстар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қараңғылықтан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қорқып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жалғыз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ұйықтаса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оны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үйрену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бөлмеде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құлыптамаңыз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сайын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қорқытасыз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қатаюдың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салдары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қайғылы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невроздар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кекештену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дамудағы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ауытқулар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қорқынышына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қыңырлық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қарамаңыз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қорқақтық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ұрысып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жазалауға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қорқынышты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төмендетпеңіз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шағымдарын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елемеңіз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Балаға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оны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түсінетіндігіңізді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сезіну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кішкентайға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құбыжықтар</a:t>
            </a:r>
            <a:r>
              <a:rPr lang="ru-RU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түсіндіру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Баланы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екеніне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сендіріңіз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ата-ана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жанында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Бала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сізге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сенуі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Балаңызбен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қорқынышын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талқылаңыз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ананың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-оны не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мазалайтынын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қорқыныштың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түсіну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Баланы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алаңдатуға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тырысыңыз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дүрбелең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басталған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оны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ойынмен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нәрсені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бақылаумен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айналысыңыз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Баламен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көбірек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сөйлесіңіз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Баланы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бармаңыз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қорқатын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қатысуымен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плитасын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қосуға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құмарлық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тыныштандырады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оны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қорқыныштан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құтқармайды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«Қорқынышы бар бала»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«Ребенок со страхами»</dc:title>
  <dc:creator>Aruzhan Ukenova</dc:creator>
  <cp:lastModifiedBy>PC</cp:lastModifiedBy>
  <cp:revision>8</cp:revision>
  <dcterms:created xsi:type="dcterms:W3CDTF">2025-01-30T19:28:13Z</dcterms:created>
  <dcterms:modified xsi:type="dcterms:W3CDTF">2025-03-06T04:16:36Z</dcterms:modified>
</cp:coreProperties>
</file>