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59" r:id="rId5"/>
    <p:sldId id="272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>
      <p:cViewPr varScale="1">
        <p:scale>
          <a:sx n="77" d="100"/>
          <a:sy n="77" d="100"/>
        </p:scale>
        <p:origin x="16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BE23-967D-416B-967A-AA4CD3DF05F6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A178-E941-4724-917B-D712EDA10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BE23-967D-416B-967A-AA4CD3DF05F6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A178-E941-4724-917B-D712EDA10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BE23-967D-416B-967A-AA4CD3DF05F6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A178-E941-4724-917B-D712EDA10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BE23-967D-416B-967A-AA4CD3DF05F6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A178-E941-4724-917B-D712EDA10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BE23-967D-416B-967A-AA4CD3DF05F6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A178-E941-4724-917B-D712EDA10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BE23-967D-416B-967A-AA4CD3DF05F6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A178-E941-4724-917B-D712EDA10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BE23-967D-416B-967A-AA4CD3DF05F6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A178-E941-4724-917B-D712EDA10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BE23-967D-416B-967A-AA4CD3DF05F6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A178-E941-4724-917B-D712EDA10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BE23-967D-416B-967A-AA4CD3DF05F6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A178-E941-4724-917B-D712EDA10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BE23-967D-416B-967A-AA4CD3DF05F6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A178-E941-4724-917B-D712EDA10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BE23-967D-416B-967A-AA4CD3DF05F6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A178-E941-4724-917B-D712EDA10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3BE23-967D-416B-967A-AA4CD3DF05F6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BA178-E941-4724-917B-D712EDA101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851648" cy="1828800"/>
          </a:xfrm>
        </p:spPr>
        <p:txBody>
          <a:bodyPr/>
          <a:lstStyle/>
          <a:p>
            <a:r>
              <a:rPr lang="ru-RU" dirty="0"/>
              <a:t>«Мазасыз бала»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7187" y="1844824"/>
            <a:ext cx="6688742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642918"/>
            <a:ext cx="4346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Мазасыздық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белгілері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428736"/>
            <a:ext cx="8572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балабақшаға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барғысы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келмеу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әсіресе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аурудан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демалыстан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белгісізден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қорқу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Бала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мультфильмді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қайта-қайта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кітапты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оқиды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ойындарды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сирек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нәрсені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көруге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келіседі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нәрселерді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ұнатпайды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ыңғайлы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Тәртіпке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шамадан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сүйіспеншілік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Біреу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ойыншықтарын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орнына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қоймаған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шыдамайды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Созылмалы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толқу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Бала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байқаулар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өміріндегі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оқиғалар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қарсаңында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қобалжиды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сұрайды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егжей-тегжейлі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түсіндіруді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Шаршаудың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жоғарылауы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Табандылық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табандылықтың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болмауы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бірдеңе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сәтсіз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бала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мүлдем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тастайды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Кінә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кешені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жақындарының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қиындықтары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проблемаларына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кінәлі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санайды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736"/>
            <a:ext cx="87154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err="1">
                <a:latin typeface="Times New Roman" pitchFamily="18" charset="0"/>
                <a:cs typeface="Times New Roman" pitchFamily="18" charset="0"/>
              </a:rPr>
              <a:t>Мазасыздықтың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>
                <a:latin typeface="Times New Roman" pitchFamily="18" charset="0"/>
                <a:cs typeface="Times New Roman" pitchFamily="18" charset="0"/>
              </a:rPr>
              <a:t>белгілері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 де бар. </a:t>
            </a:r>
            <a:r>
              <a:rPr lang="ru-RU" sz="2400" b="1" u="sng" dirty="0" err="1">
                <a:latin typeface="Times New Roman" pitchFamily="18" charset="0"/>
                <a:cs typeface="Times New Roman" pitchFamily="18" charset="0"/>
              </a:rPr>
              <a:t>Балаңызға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>
                <a:latin typeface="Times New Roman" pitchFamily="18" charset="0"/>
                <a:cs typeface="Times New Roman" pitchFamily="18" charset="0"/>
              </a:rPr>
              <a:t>мұқият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>
                <a:latin typeface="Times New Roman" pitchFamily="18" charset="0"/>
                <a:cs typeface="Times New Roman" pitchFamily="18" charset="0"/>
              </a:rPr>
              <a:t>қараңыз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Мазасыз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балаларда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мойын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 бет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аймағында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бұлшықет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қысқыштары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бар.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дымқыл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тұтқалары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бар.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Көбінесе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мазасыз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қорқынышты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армандар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тәбеттің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нашарлығына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шағымданады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Мазасыз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қонақтары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диарея,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асқазанның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бұзылуы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Мазасызданған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толқудың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минималды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қатты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терлейді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Мазасыз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ұлдар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қыздардың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әдетте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тыныш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дауысы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шиеленісті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көзқарасы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бар Мазасыз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жігіттер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жылайды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908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29089"/>
            <a:ext cx="1334435" cy="1455695"/>
          </a:xfrm>
          <a:prstGeom prst="rect">
            <a:avLst/>
          </a:prstGeom>
          <a:noFill/>
        </p:spPr>
      </p:pic>
      <p:sp>
        <p:nvSpPr>
          <p:cNvPr id="12391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912" name="Picture 8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14290"/>
            <a:ext cx="2428892" cy="121444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24" y="1643050"/>
            <a:ext cx="44291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қайшы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нәрсені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Мінездің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біткен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қанағаттандыра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алмайтын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күтулері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Мазасыз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қолайсыз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жағдай-ажырасу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жанжал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қаржылық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785794"/>
            <a:ext cx="6295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Балалық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мазасыздықтың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себептері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493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3905277" cy="314327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Ешқандай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мазасыздығымен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күшпен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күресу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емес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929066"/>
            <a:ext cx="8715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қорқытады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ыңғайсыздықты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арттырады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сіздің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сенімді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қарым-қатынасыңызға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нұқсан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келтіреді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қорқыныш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ақырын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кедергісіз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сұраңыз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қорқыныштарын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сөзбен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айтуды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үйренсін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Мазасыз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жағымсыз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жағынан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оңды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іздеуге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үйрету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қиындық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Иә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қайғылы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ойланыңыз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бізге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үйретті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тәжірибе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алдыңыз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?»</a:t>
            </a:r>
          </a:p>
        </p:txBody>
      </p:sp>
      <p:pic>
        <p:nvPicPr>
          <p:cNvPr id="12595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214422"/>
            <a:ext cx="5000660" cy="26230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688" y="5357826"/>
            <a:ext cx="885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Мазасыз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балаға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өмірдегі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түбегейлі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оқиғалар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өзгерістер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-ала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хабарлаған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сізге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қабылдау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дайындап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баптау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Ата-аналарға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ұсыныстар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мазасыз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айтатын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болсақ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нәрестені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тыныштандыруға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көмектесетін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ата-аналық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трюктерді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ұстаған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жөн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Мазасыз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жылауын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назардан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қалдыруға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болмайды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әрқашан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физиологиялық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себептермен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нәресте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жалғыз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қорқынышты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Мазасыз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сәбилер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көбінесе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ата-аналарымен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ұйықтауды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салыстырмалы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қауіпсіз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анасымен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сезінеді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Баланы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жүзуге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жіберуге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асығудың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жоқ-мүмкіндігінше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кішкене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ваннада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шомылсын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батыру,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сабақтарын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кейінге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қалдырыңыз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мазасыз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мінез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құлқын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түзетуде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нюанстар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бар: </a:t>
            </a:r>
          </a:p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өміріндегі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оқиғаларды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дегенде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болжауға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болатындай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тәртібі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қатаң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сақтау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Мазасыз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қарамастан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ауыстыруды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ұнатпайды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киімдері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мүмкіндігінше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қарапайым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оңай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ыңғайлы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тез, оны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тастауға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киюге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Мазасыз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ұрпақтарға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көптеген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ингредиенттерден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күрделі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тағамдарды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дайындамауға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тырысыңыз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Мазасыз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жеңіл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медитация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техникасын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меңгеру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ата-аналарға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зиян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тигізбейді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Мазасыз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массаж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бұлшықет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қысқыштарын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тастауға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Массаждан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процедуралары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ароматерапия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сеанстарын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жасауға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терапиясы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9774648">
            <a:off x="2686057" y="6831769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42918"/>
            <a:ext cx="7959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Мазасыздық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себептерден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туындайды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демек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оны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түзетудің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әдістері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100054"/>
            <a:ext cx="350046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Туа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біткен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мазасыздық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генетикалық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тұрғыдан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анықталады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Меланхолик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тұқым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қуалайтын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біткен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қасиет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Мұндай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сәби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кезінен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әлемдегі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кез-келген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өзгерістерге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баяу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бейімделеді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әрдайым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дерлік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ыңғайсыздықты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сезінеді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ұрып-соғу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оңай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психикасы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тұрақсыз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2285992"/>
            <a:ext cx="30003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Ситуациялық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мазасыздық-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қатты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эмоционалды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күйзеліске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ұшыраған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жағдайымен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Көрші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иттің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қатты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үргенінен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иттерден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қорқады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Вакцинациядан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кейін-барлық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дәрігерлерден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қорқады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429264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Мұндай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мазасыздық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түзетуге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соңына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құтыла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алмайсыз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әрқайсымызда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30-40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жасында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ұшақпен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ұшудан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тіс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дәрігеріне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барудан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қорқатын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осындай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таныс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ересектер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бар.</a:t>
            </a:r>
          </a:p>
        </p:txBody>
      </p:sp>
      <p:pic>
        <p:nvPicPr>
          <p:cNvPr id="102402" name="Picture 2" descr="Picture backgroun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714620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571612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Мазасыздық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ұзақ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мерзімді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эмоционалды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ыңғайсыздықтың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жағдайы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Мазасызданған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үнемі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жаман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сезімдермен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белгісіздік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сезімімен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сипатталады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Әлемге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мұндай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көзқарасты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әдетте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ата-аналарынан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көшіреді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алаңдаушылығы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әдетте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болмауымен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035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929066"/>
            <a:ext cx="2214578" cy="2409982"/>
          </a:xfrm>
          <a:prstGeom prst="rect">
            <a:avLst/>
          </a:prstGeom>
          <a:noFill/>
        </p:spPr>
      </p:pic>
      <p:pic>
        <p:nvPicPr>
          <p:cNvPr id="100356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929066"/>
            <a:ext cx="2069241" cy="2286016"/>
          </a:xfrm>
          <a:prstGeom prst="rect">
            <a:avLst/>
          </a:prstGeom>
          <a:noFill/>
        </p:spPr>
      </p:pic>
      <p:pic>
        <p:nvPicPr>
          <p:cNvPr id="100358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643314"/>
            <a:ext cx="1285884" cy="2893239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643446"/>
            <a:ext cx="82153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Көбінесе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жағдайға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мазасыздық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жағдай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күрделі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ұзақ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Бала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оқиғалар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алдында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ыңғайсыздықты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сезінеді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Басқаларға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қарағанда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оқушылары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мазасыздығынан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зардап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шегеді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Содан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тәжірибе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жинақтаған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сайын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өздерін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сауатты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сезінеді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қорқыныш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азаяды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137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785794"/>
            <a:ext cx="5084740" cy="33898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857232"/>
            <a:ext cx="9358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Мазасыз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түрге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бөлінеді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285992"/>
            <a:ext cx="2590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Невротики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3357562"/>
            <a:ext cx="3411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Тежеуі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3357562"/>
            <a:ext cx="2786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Жабық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2285992"/>
            <a:ext cx="2976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Ұялшақ балалар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5716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000372"/>
            <a:ext cx="1524011" cy="3429024"/>
          </a:xfrm>
          <a:prstGeom prst="rect">
            <a:avLst/>
          </a:prstGeom>
          <a:noFill/>
        </p:spPr>
      </p:pic>
      <p:sp>
        <p:nvSpPr>
          <p:cNvPr id="115720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5722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5724" name="AutoShape 1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5726" name="AutoShape 1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5728" name="AutoShape 1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gmvvp1xz7brdokbvsyjemo9gqwgotx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3929066"/>
            <a:ext cx="4113439" cy="2643206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07249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Невротика</a:t>
            </a:r>
          </a:p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айқын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соматикасы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тикасы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кекештенеді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энурезбен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ауырады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Мұндай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қарым-қатынаста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тыңдау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соматикалық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бұзылуларына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аудара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алмайсыз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Жайлылық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сезімі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өздерін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қауіпсіз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сезінуі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күйінде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қабылдайтынын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Түзету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ойындарынан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невротиктерге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сурет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салу,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рөлдік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ойындар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көрсетіледі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уақытта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қорқыныштарын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жеңеді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Мысал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Бала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дәрігерге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барудан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қорқады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кекештенеді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дәрігердің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суретін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салуын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сұраңыз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дәрігердің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кеңсесінде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көріністі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ойнаңыз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жасаңыз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нәрестені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қорқынышыңызды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мүмкіндігінше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айтуға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шақырыңыз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768" y="214290"/>
            <a:ext cx="1901957" cy="2971808"/>
          </a:xfrm>
        </p:spPr>
      </p:pic>
      <p:pic>
        <p:nvPicPr>
          <p:cNvPr id="117764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87" y="3372769"/>
            <a:ext cx="1755499" cy="313516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69824"/>
            <a:ext cx="67151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Тежеуі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сезімтал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жүрегінде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жасырылған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көптеген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қорқыныштары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жүректен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өзін-өзі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ұстауға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тырысады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себептермен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сәтсіздікке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ұшыраса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тактиканы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күрт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өзгертіп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бұзақылық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тіпті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мұндай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жағдайларды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өйткені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аударылады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Сырттай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бұзылған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сын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ескертулерге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мүлдем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бей-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қарамайды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3786190"/>
            <a:ext cx="69294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Психологтардың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көзқарасы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жеңіл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сипаттағы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органикалық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бұзылулар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есте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сақтау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зейін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ұсақ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моторика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проблемалары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Мұндай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жігіттер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сәттілік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атмосферасын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құруы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жиі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мадақтап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бастамаларында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мейірімділікпен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қолдау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өздеріне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сене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алса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қорқуды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тоқтатады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мінез-құлқы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теңестіріледі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спортпен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шұғылданудың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пайдасын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көреді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өйткені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қорқыныштарын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жасыратын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белсенділіктің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артуы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шығуды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4900618" cy="511494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Жабық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Жабық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санатқа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жатқызуға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сәбилер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сынға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мүлдем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бермейді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ұжымның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өміріне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қатысудан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аулақ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ойындар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ойын-сауықтарға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қатысқысы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келмейді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Бақылаушы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рөлін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артық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көріңіз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Құрдастарымен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де,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ересектермен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байланысу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қиын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қарым-қатынастан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мүлдем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бас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тартуы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Мұндай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балалармен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байланыс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нүктелерін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табу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қызықтыратын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тақырып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кез-келген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нәрсе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мүмкін-динозаврлардан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ұшақтарға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содан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байланыс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орнатыңыз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981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642918"/>
            <a:ext cx="3257268" cy="497085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57166"/>
            <a:ext cx="6286544" cy="621510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Ұялшақ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Барлығына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ұнайтын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сүйкімді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тыныш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жүретін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поэзияны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көпшілік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алдында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жоғалады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атқарушы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ынталы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міндетті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коммуникативті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мәселелері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бар.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Бейтаныс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бейтаныс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адамдармен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қарым-қатынастан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қорқады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біреудің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дауысын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көтергенін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естігенде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қатты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дүрбелеңге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қорқыныш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шабуылдарын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бастан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кешіреді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тіпті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қарғыс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оларға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қарсы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шықпаса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да.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Көз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Кез-келген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ұсақ-түйек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көзіне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Ұялшақ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сәбилер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ұқсас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хоббиі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қызығушылықтары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құрдастарымен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оңай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ыңғайлы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Ересектер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тарапынан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мадақтау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жетістіктерін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ынталандыру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жағдайдан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шығудың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жолын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табуға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болатындығы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үнемі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кеңестер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бетінше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оларға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әрекет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керектігін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қиын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1860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6443" y="0"/>
            <a:ext cx="2127557" cy="3959228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1260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 Office</vt:lpstr>
      <vt:lpstr>«Мазасыз бала»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«Тревожный ребѐнок»</dc:title>
  <dc:creator>Aruzhan Ukenova</dc:creator>
  <cp:lastModifiedBy>PC</cp:lastModifiedBy>
  <cp:revision>18</cp:revision>
  <dcterms:created xsi:type="dcterms:W3CDTF">2025-01-30T11:15:18Z</dcterms:created>
  <dcterms:modified xsi:type="dcterms:W3CDTF">2025-03-06T04:16:54Z</dcterms:modified>
</cp:coreProperties>
</file>