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A09A4-5F9B-45A5-8AC1-C180C3B68024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F352A-24AB-4E80-B142-3BDD5CBE53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484784"/>
            <a:ext cx="8280920" cy="457839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5894" y="714356"/>
            <a:ext cx="91947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«Мектепке </a:t>
            </a:r>
            <a:r>
              <a:rPr lang="ru-RU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дейінгі</a:t>
            </a:r>
            <a:r>
              <a:rPr lang="ru-RU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жастағы</a:t>
            </a:r>
            <a:r>
              <a:rPr lang="ru-RU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қорқыныш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4757742" cy="542928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эмоция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инстинктімен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қауіптен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аулақ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Көбінесе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санамызды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байланыстыратын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сүруге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бақытты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сезінуге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келтіретін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қорқыныштар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дамуының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кезеңдерінде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кешіретін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қорқыныштары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өтуі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өтуі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тұрғыда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қауіпті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есейген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жойылмайды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өшпес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қалдырады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ата-аналар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қорқынышының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көріну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күресу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000108"/>
            <a:ext cx="3357586" cy="2444935"/>
          </a:xfrm>
          <a:prstGeom prst="rect">
            <a:avLst/>
          </a:prstGeom>
          <a:noFill/>
        </p:spPr>
      </p:pic>
      <p:pic>
        <p:nvPicPr>
          <p:cNvPr id="4100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3929066"/>
            <a:ext cx="3292815" cy="185220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256"/>
            <a:ext cx="8229600" cy="204311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Мектепке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қорқыныштың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сезімтал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қиялын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дамытатындығымен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түсіндіріледі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үрей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ұғымдарды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ажырату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Қорқыныш-қауіп-қатерге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алаңдаушылық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қауіптің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-ала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ескертуі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Мазасыздық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қоздырады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тежейді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5362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57166"/>
            <a:ext cx="6257915" cy="375319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229600" cy="2043114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жанжалды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-шок,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571744"/>
            <a:ext cx="5786398" cy="3254849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357562"/>
            <a:ext cx="8229600" cy="2757494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Невротикалық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уақытқа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созылған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тәжірибелерден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өткір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психикалық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күйзелістерден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туындауы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тұлғаның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мінезінің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қалыптасуына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құбылыс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психикалық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дамуының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көрсеткіші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ұстаған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жөн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Туғаннан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өткір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дыбыстардан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бейтаныс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адамдардан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таныс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ортаның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биіктіктен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анасынан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бөліну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қорқыныштарды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1-2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жалғыздықтан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шудан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бейтаныс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ересектерден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2-3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инъекциялар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жануарлардан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3-5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қараңғылықтан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жалғыздықтан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жабық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кеңістіктен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биіктіктен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ертегі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кейіпкерлерінен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ауырсынудан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инъекциядан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5-7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соғыс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шабуыл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өлім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ата-ананың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өлімі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ертегі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кейіпкерлері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армандар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жазадан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4555" y="285728"/>
            <a:ext cx="4232023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6766" cy="347187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қорқынышына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мұқият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көрсе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кейіпкерді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тартып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күлкілі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ете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баладағы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эмоционалдық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шиеленісті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жеңілдету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ойындарды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кейіпкердің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жауызды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жеңгені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ертегі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ұйқысыздық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түнгі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энурез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невротикалық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көріністер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тырнақ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тістеу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шашты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бұйралау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тиктер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ашуланшақтық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алаңдатарлық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белгілерді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байқасақ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маманға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хабарласуыңыз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Асқынусыз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норма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ұстаған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жөн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невротикалық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психологының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психиатрдың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араласуын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90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475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Aruzhan Ukenova</dc:creator>
  <cp:lastModifiedBy>PC</cp:lastModifiedBy>
  <cp:revision>5</cp:revision>
  <dcterms:created xsi:type="dcterms:W3CDTF">2025-01-30T20:06:46Z</dcterms:created>
  <dcterms:modified xsi:type="dcterms:W3CDTF">2025-03-06T04:16:18Z</dcterms:modified>
</cp:coreProperties>
</file>